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63" r:id="rId5"/>
    <p:sldId id="262" r:id="rId6"/>
    <p:sldId id="264" r:id="rId7"/>
    <p:sldId id="266" r:id="rId8"/>
    <p:sldId id="267" r:id="rId9"/>
    <p:sldId id="280" r:id="rId10"/>
    <p:sldId id="281" r:id="rId11"/>
    <p:sldId id="282" r:id="rId12"/>
    <p:sldId id="283" r:id="rId13"/>
    <p:sldId id="284" r:id="rId14"/>
    <p:sldId id="292" r:id="rId15"/>
    <p:sldId id="285" r:id="rId16"/>
    <p:sldId id="286" r:id="rId17"/>
    <p:sldId id="287" r:id="rId18"/>
    <p:sldId id="288" r:id="rId19"/>
    <p:sldId id="289" r:id="rId20"/>
    <p:sldId id="29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E2CDF7-77EF-48E5-BC4A-040C87E118A4}" v="402" dt="2022-12-30T04:41:38.9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90E2CDF7-77EF-48E5-BC4A-040C87E118A4}"/>
    <pc:docChg chg="undo custSel addSld delSld modSld sldOrd delMainMaster">
      <pc:chgData name="Michael Kuniega" userId="999f7fd1-0dc3-4cba-81fd-6a42a8d75a98" providerId="ADAL" clId="{90E2CDF7-77EF-48E5-BC4A-040C87E118A4}" dt="2023-01-13T02:02:57.716" v="882" actId="20577"/>
      <pc:docMkLst>
        <pc:docMk/>
      </pc:docMkLst>
      <pc:sldChg chg="modSp mod">
        <pc:chgData name="Michael Kuniega" userId="999f7fd1-0dc3-4cba-81fd-6a42a8d75a98" providerId="ADAL" clId="{90E2CDF7-77EF-48E5-BC4A-040C87E118A4}" dt="2023-01-13T02:02:57.716" v="882" actId="20577"/>
        <pc:sldMkLst>
          <pc:docMk/>
          <pc:sldMk cId="622578097" sldId="257"/>
        </pc:sldMkLst>
        <pc:spChg chg="mod">
          <ac:chgData name="Michael Kuniega" userId="999f7fd1-0dc3-4cba-81fd-6a42a8d75a98" providerId="ADAL" clId="{90E2CDF7-77EF-48E5-BC4A-040C87E118A4}" dt="2023-01-13T02:02:57.716" v="882" actId="20577"/>
          <ac:spMkLst>
            <pc:docMk/>
            <pc:sldMk cId="622578097" sldId="257"/>
            <ac:spMk id="4" creationId="{582BCDDF-831B-E125-2B39-D345DBBF73B6}"/>
          </ac:spMkLst>
        </pc:spChg>
      </pc:sldChg>
      <pc:sldChg chg="del">
        <pc:chgData name="Michael Kuniega" userId="999f7fd1-0dc3-4cba-81fd-6a42a8d75a98" providerId="ADAL" clId="{90E2CDF7-77EF-48E5-BC4A-040C87E118A4}" dt="2022-12-30T01:32:24.194" v="0" actId="47"/>
        <pc:sldMkLst>
          <pc:docMk/>
          <pc:sldMk cId="1843327121" sldId="258"/>
        </pc:sldMkLst>
      </pc:sldChg>
      <pc:sldChg chg="del">
        <pc:chgData name="Michael Kuniega" userId="999f7fd1-0dc3-4cba-81fd-6a42a8d75a98" providerId="ADAL" clId="{90E2CDF7-77EF-48E5-BC4A-040C87E118A4}" dt="2022-12-30T03:22:29.344" v="41" actId="47"/>
        <pc:sldMkLst>
          <pc:docMk/>
          <pc:sldMk cId="4153132908" sldId="259"/>
        </pc:sldMkLst>
      </pc:sldChg>
      <pc:sldChg chg="addSp delSp modSp mod modClrScheme chgLayout">
        <pc:chgData name="Michael Kuniega" userId="999f7fd1-0dc3-4cba-81fd-6a42a8d75a98" providerId="ADAL" clId="{90E2CDF7-77EF-48E5-BC4A-040C87E118A4}" dt="2022-12-30T03:26:39.979" v="165" actId="255"/>
        <pc:sldMkLst>
          <pc:docMk/>
          <pc:sldMk cId="0" sldId="260"/>
        </pc:sldMkLst>
        <pc:spChg chg="add mod">
          <ac:chgData name="Michael Kuniega" userId="999f7fd1-0dc3-4cba-81fd-6a42a8d75a98" providerId="ADAL" clId="{90E2CDF7-77EF-48E5-BC4A-040C87E118A4}" dt="2022-12-30T03:25:11.181" v="115" actId="1076"/>
          <ac:spMkLst>
            <pc:docMk/>
            <pc:sldMk cId="0" sldId="260"/>
            <ac:spMk id="6" creationId="{8819172B-8382-555D-290D-2699A760B94B}"/>
          </ac:spMkLst>
        </pc:spChg>
        <pc:spChg chg="mod ord">
          <ac:chgData name="Michael Kuniega" userId="999f7fd1-0dc3-4cba-81fd-6a42a8d75a98" providerId="ADAL" clId="{90E2CDF7-77EF-48E5-BC4A-040C87E118A4}" dt="2022-12-30T03:26:39.979" v="165" actId="255"/>
          <ac:spMkLst>
            <pc:docMk/>
            <pc:sldMk cId="0" sldId="260"/>
            <ac:spMk id="5122" creationId="{8D54A070-DFD4-452C-8979-80F5CD7E244D}"/>
          </ac:spMkLst>
        </pc:spChg>
        <pc:spChg chg="mod">
          <ac:chgData name="Michael Kuniega" userId="999f7fd1-0dc3-4cba-81fd-6a42a8d75a98" providerId="ADAL" clId="{90E2CDF7-77EF-48E5-BC4A-040C87E118A4}" dt="2022-12-30T03:26:12.670" v="150" actId="1076"/>
          <ac:spMkLst>
            <pc:docMk/>
            <pc:sldMk cId="0" sldId="260"/>
            <ac:spMk id="5123" creationId="{02D61577-195D-4EF5-88BC-F9BDD896572E}"/>
          </ac:spMkLst>
        </pc:spChg>
        <pc:picChg chg="del mod">
          <ac:chgData name="Michael Kuniega" userId="999f7fd1-0dc3-4cba-81fd-6a42a8d75a98" providerId="ADAL" clId="{90E2CDF7-77EF-48E5-BC4A-040C87E118A4}" dt="2022-12-30T03:25:21.678" v="123" actId="478"/>
          <ac:picMkLst>
            <pc:docMk/>
            <pc:sldMk cId="0" sldId="260"/>
            <ac:picMk id="5124" creationId="{9C4D57FA-7243-435F-8BC5-597530365B17}"/>
          </ac:picMkLst>
        </pc:picChg>
        <pc:inkChg chg="del">
          <ac:chgData name="Michael Kuniega" userId="999f7fd1-0dc3-4cba-81fd-6a42a8d75a98" providerId="ADAL" clId="{90E2CDF7-77EF-48E5-BC4A-040C87E118A4}" dt="2022-12-30T03:23:04.172" v="63"/>
          <ac:inkMkLst>
            <pc:docMk/>
            <pc:sldMk cId="0" sldId="260"/>
            <ac:inkMk id="2" creationId="{156E8FD0-FE27-44F5-8786-208BC20CC66D}"/>
          </ac:inkMkLst>
        </pc:inkChg>
        <pc:inkChg chg="del">
          <ac:chgData name="Michael Kuniega" userId="999f7fd1-0dc3-4cba-81fd-6a42a8d75a98" providerId="ADAL" clId="{90E2CDF7-77EF-48E5-BC4A-040C87E118A4}" dt="2022-12-30T03:23:04.172" v="62"/>
          <ac:inkMkLst>
            <pc:docMk/>
            <pc:sldMk cId="0" sldId="260"/>
            <ac:inkMk id="3" creationId="{D2BC7657-78B1-4DED-8FF1-C18B4FCEA78E}"/>
          </ac:inkMkLst>
        </pc:inkChg>
        <pc:inkChg chg="del">
          <ac:chgData name="Michael Kuniega" userId="999f7fd1-0dc3-4cba-81fd-6a42a8d75a98" providerId="ADAL" clId="{90E2CDF7-77EF-48E5-BC4A-040C87E118A4}" dt="2022-12-30T03:23:04.170" v="60"/>
          <ac:inkMkLst>
            <pc:docMk/>
            <pc:sldMk cId="0" sldId="260"/>
            <ac:inkMk id="4" creationId="{8A791D65-ABDE-4C2E-8FAD-0D4742005126}"/>
          </ac:inkMkLst>
        </pc:inkChg>
        <pc:inkChg chg="del">
          <ac:chgData name="Michael Kuniega" userId="999f7fd1-0dc3-4cba-81fd-6a42a8d75a98" providerId="ADAL" clId="{90E2CDF7-77EF-48E5-BC4A-040C87E118A4}" dt="2022-12-30T03:23:04.171" v="61"/>
          <ac:inkMkLst>
            <pc:docMk/>
            <pc:sldMk cId="0" sldId="260"/>
            <ac:inkMk id="5" creationId="{B2F64FC5-B7A5-4B50-A0BF-0BB3BD8CB015}"/>
          </ac:inkMkLst>
        </pc:inkChg>
      </pc:sldChg>
      <pc:sldChg chg="addSp delSp modSp new mod">
        <pc:chgData name="Michael Kuniega" userId="999f7fd1-0dc3-4cba-81fd-6a42a8d75a98" providerId="ADAL" clId="{90E2CDF7-77EF-48E5-BC4A-040C87E118A4}" dt="2022-12-30T03:32:48.412" v="251" actId="1076"/>
        <pc:sldMkLst>
          <pc:docMk/>
          <pc:sldMk cId="1819291116" sldId="261"/>
        </pc:sldMkLst>
        <pc:spChg chg="add del mod">
          <ac:chgData name="Michael Kuniega" userId="999f7fd1-0dc3-4cba-81fd-6a42a8d75a98" providerId="ADAL" clId="{90E2CDF7-77EF-48E5-BC4A-040C87E118A4}" dt="2022-12-30T03:28:21.023" v="174"/>
          <ac:spMkLst>
            <pc:docMk/>
            <pc:sldMk cId="1819291116" sldId="261"/>
            <ac:spMk id="3" creationId="{B7B4DA72-9069-21F5-B852-898E66FA7225}"/>
          </ac:spMkLst>
        </pc:spChg>
        <pc:spChg chg="add mod">
          <ac:chgData name="Michael Kuniega" userId="999f7fd1-0dc3-4cba-81fd-6a42a8d75a98" providerId="ADAL" clId="{90E2CDF7-77EF-48E5-BC4A-040C87E118A4}" dt="2022-12-30T03:31:46.435" v="239" actId="1076"/>
          <ac:spMkLst>
            <pc:docMk/>
            <pc:sldMk cId="1819291116" sldId="261"/>
            <ac:spMk id="4" creationId="{28F5A268-B8D3-86AC-7399-345393CD5B8E}"/>
          </ac:spMkLst>
        </pc:spChg>
        <pc:spChg chg="add mod">
          <ac:chgData name="Michael Kuniega" userId="999f7fd1-0dc3-4cba-81fd-6a42a8d75a98" providerId="ADAL" clId="{90E2CDF7-77EF-48E5-BC4A-040C87E118A4}" dt="2022-12-30T03:32:42.229" v="250" actId="1076"/>
          <ac:spMkLst>
            <pc:docMk/>
            <pc:sldMk cId="1819291116" sldId="261"/>
            <ac:spMk id="6" creationId="{CD9E31A4-1103-C69B-A099-ECA128467CA5}"/>
          </ac:spMkLst>
        </pc:spChg>
        <pc:spChg chg="add mod">
          <ac:chgData name="Michael Kuniega" userId="999f7fd1-0dc3-4cba-81fd-6a42a8d75a98" providerId="ADAL" clId="{90E2CDF7-77EF-48E5-BC4A-040C87E118A4}" dt="2022-12-30T03:31:38.253" v="238" actId="1076"/>
          <ac:spMkLst>
            <pc:docMk/>
            <pc:sldMk cId="1819291116" sldId="261"/>
            <ac:spMk id="7" creationId="{A6B47C85-00D0-49B4-7038-79643B1E210A}"/>
          </ac:spMkLst>
        </pc:spChg>
        <pc:spChg chg="add mod">
          <ac:chgData name="Michael Kuniega" userId="999f7fd1-0dc3-4cba-81fd-6a42a8d75a98" providerId="ADAL" clId="{90E2CDF7-77EF-48E5-BC4A-040C87E118A4}" dt="2022-12-30T03:32:48.412" v="251" actId="1076"/>
          <ac:spMkLst>
            <pc:docMk/>
            <pc:sldMk cId="1819291116" sldId="261"/>
            <ac:spMk id="8" creationId="{6B487DC5-87AC-8967-6E55-45CD28D4D3E2}"/>
          </ac:spMkLst>
        </pc:spChg>
        <pc:picChg chg="add mod">
          <ac:chgData name="Michael Kuniega" userId="999f7fd1-0dc3-4cba-81fd-6a42a8d75a98" providerId="ADAL" clId="{90E2CDF7-77EF-48E5-BC4A-040C87E118A4}" dt="2022-12-30T03:31:52.571" v="240" actId="1076"/>
          <ac:picMkLst>
            <pc:docMk/>
            <pc:sldMk cId="1819291116" sldId="261"/>
            <ac:picMk id="2" creationId="{CB592D5C-B3C2-686E-8CE3-B3BE595EFFC5}"/>
          </ac:picMkLst>
        </pc:picChg>
        <pc:cxnChg chg="add mod">
          <ac:chgData name="Michael Kuniega" userId="999f7fd1-0dc3-4cba-81fd-6a42a8d75a98" providerId="ADAL" clId="{90E2CDF7-77EF-48E5-BC4A-040C87E118A4}" dt="2022-12-30T03:32:13.145" v="242" actId="1582"/>
          <ac:cxnSpMkLst>
            <pc:docMk/>
            <pc:sldMk cId="1819291116" sldId="261"/>
            <ac:cxnSpMk id="10" creationId="{799CEDD9-E8B1-42B1-973E-FC04087F6CAC}"/>
          </ac:cxnSpMkLst>
        </pc:cxnChg>
        <pc:cxnChg chg="add mod">
          <ac:chgData name="Michael Kuniega" userId="999f7fd1-0dc3-4cba-81fd-6a42a8d75a98" providerId="ADAL" clId="{90E2CDF7-77EF-48E5-BC4A-040C87E118A4}" dt="2022-12-30T03:32:30.409" v="247" actId="1076"/>
          <ac:cxnSpMkLst>
            <pc:docMk/>
            <pc:sldMk cId="1819291116" sldId="261"/>
            <ac:cxnSpMk id="11" creationId="{AEF3A4BD-5CDC-44B4-E6D4-8631AA31EC3F}"/>
          </ac:cxnSpMkLst>
        </pc:cxnChg>
        <pc:cxnChg chg="add mod">
          <ac:chgData name="Michael Kuniega" userId="999f7fd1-0dc3-4cba-81fd-6a42a8d75a98" providerId="ADAL" clId="{90E2CDF7-77EF-48E5-BC4A-040C87E118A4}" dt="2022-12-30T03:32:36.810" v="249" actId="1076"/>
          <ac:cxnSpMkLst>
            <pc:docMk/>
            <pc:sldMk cId="1819291116" sldId="261"/>
            <ac:cxnSpMk id="14" creationId="{ED61EF12-5CD7-E60A-A978-B1FA7F04CDAD}"/>
          </ac:cxnSpMkLst>
        </pc:cxnChg>
      </pc:sldChg>
      <pc:sldChg chg="del">
        <pc:chgData name="Michael Kuniega" userId="999f7fd1-0dc3-4cba-81fd-6a42a8d75a98" providerId="ADAL" clId="{90E2CDF7-77EF-48E5-BC4A-040C87E118A4}" dt="2022-12-30T03:22:29.943" v="42" actId="47"/>
        <pc:sldMkLst>
          <pc:docMk/>
          <pc:sldMk cId="2292302859" sldId="261"/>
        </pc:sldMkLst>
      </pc:sldChg>
      <pc:sldChg chg="addSp modSp new mod">
        <pc:chgData name="Michael Kuniega" userId="999f7fd1-0dc3-4cba-81fd-6a42a8d75a98" providerId="ADAL" clId="{90E2CDF7-77EF-48E5-BC4A-040C87E118A4}" dt="2022-12-30T03:35:32.663" v="295" actId="1076"/>
        <pc:sldMkLst>
          <pc:docMk/>
          <pc:sldMk cId="1251600174" sldId="262"/>
        </pc:sldMkLst>
        <pc:spChg chg="add mod">
          <ac:chgData name="Michael Kuniega" userId="999f7fd1-0dc3-4cba-81fd-6a42a8d75a98" providerId="ADAL" clId="{90E2CDF7-77EF-48E5-BC4A-040C87E118A4}" dt="2022-12-30T03:35:20.528" v="294" actId="14100"/>
          <ac:spMkLst>
            <pc:docMk/>
            <pc:sldMk cId="1251600174" sldId="262"/>
            <ac:spMk id="2" creationId="{E6B79D7F-74B3-2CD5-6C1C-95FCA80DCF00}"/>
          </ac:spMkLst>
        </pc:spChg>
        <pc:spChg chg="add mod">
          <ac:chgData name="Michael Kuniega" userId="999f7fd1-0dc3-4cba-81fd-6a42a8d75a98" providerId="ADAL" clId="{90E2CDF7-77EF-48E5-BC4A-040C87E118A4}" dt="2022-12-30T03:35:32.663" v="295" actId="1076"/>
          <ac:spMkLst>
            <pc:docMk/>
            <pc:sldMk cId="1251600174" sldId="262"/>
            <ac:spMk id="3" creationId="{2A28B1B7-0F3E-99EF-F08B-0D6E4BA6A3BC}"/>
          </ac:spMkLst>
        </pc:spChg>
      </pc:sldChg>
      <pc:sldChg chg="del">
        <pc:chgData name="Michael Kuniega" userId="999f7fd1-0dc3-4cba-81fd-6a42a8d75a98" providerId="ADAL" clId="{90E2CDF7-77EF-48E5-BC4A-040C87E118A4}" dt="2022-12-30T03:22:30.246" v="43" actId="47"/>
        <pc:sldMkLst>
          <pc:docMk/>
          <pc:sldMk cId="2590936662" sldId="262"/>
        </pc:sldMkLst>
      </pc:sldChg>
      <pc:sldChg chg="addSp delSp modSp new mod ord setBg">
        <pc:chgData name="Michael Kuniega" userId="999f7fd1-0dc3-4cba-81fd-6a42a8d75a98" providerId="ADAL" clId="{90E2CDF7-77EF-48E5-BC4A-040C87E118A4}" dt="2022-12-30T03:34:09.542" v="275" actId="1076"/>
        <pc:sldMkLst>
          <pc:docMk/>
          <pc:sldMk cId="1153654707" sldId="263"/>
        </pc:sldMkLst>
        <pc:spChg chg="add del">
          <ac:chgData name="Michael Kuniega" userId="999f7fd1-0dc3-4cba-81fd-6a42a8d75a98" providerId="ADAL" clId="{90E2CDF7-77EF-48E5-BC4A-040C87E118A4}" dt="2022-12-30T03:33:30.411" v="268" actId="26606"/>
          <ac:spMkLst>
            <pc:docMk/>
            <pc:sldMk cId="1153654707" sldId="263"/>
            <ac:spMk id="4" creationId="{AFF43A89-FF65-44A9-BE4C-DC7389FF9CE1}"/>
          </ac:spMkLst>
        </pc:spChg>
        <pc:spChg chg="add del">
          <ac:chgData name="Michael Kuniega" userId="999f7fd1-0dc3-4cba-81fd-6a42a8d75a98" providerId="ADAL" clId="{90E2CDF7-77EF-48E5-BC4A-040C87E118A4}" dt="2022-12-30T03:33:30.411" v="268" actId="26606"/>
          <ac:spMkLst>
            <pc:docMk/>
            <pc:sldMk cId="1153654707" sldId="263"/>
            <ac:spMk id="5" creationId="{3CBC4341-33FB-4D46-A7B4-62039B616233}"/>
          </ac:spMkLst>
        </pc:spChg>
        <pc:spChg chg="add del">
          <ac:chgData name="Michael Kuniega" userId="999f7fd1-0dc3-4cba-81fd-6a42a8d75a98" providerId="ADAL" clId="{90E2CDF7-77EF-48E5-BC4A-040C87E118A4}" dt="2022-12-30T03:33:30.411" v="268" actId="26606"/>
          <ac:spMkLst>
            <pc:docMk/>
            <pc:sldMk cId="1153654707" sldId="263"/>
            <ac:spMk id="6" creationId="{89394C5B-B8DE-4221-8CA4-A30237DB3241}"/>
          </ac:spMkLst>
        </pc:spChg>
        <pc:spChg chg="add del">
          <ac:chgData name="Michael Kuniega" userId="999f7fd1-0dc3-4cba-81fd-6a42a8d75a98" providerId="ADAL" clId="{90E2CDF7-77EF-48E5-BC4A-040C87E118A4}" dt="2022-12-30T03:33:27.251" v="262" actId="26606"/>
          <ac:spMkLst>
            <pc:docMk/>
            <pc:sldMk cId="1153654707" sldId="263"/>
            <ac:spMk id="7" creationId="{41497DE5-0939-4D1D-9350-0C5E1B209C68}"/>
          </ac:spMkLst>
        </pc:spChg>
        <pc:spChg chg="add del">
          <ac:chgData name="Michael Kuniega" userId="999f7fd1-0dc3-4cba-81fd-6a42a8d75a98" providerId="ADAL" clId="{90E2CDF7-77EF-48E5-BC4A-040C87E118A4}" dt="2022-12-30T03:33:32.813" v="270" actId="26606"/>
          <ac:spMkLst>
            <pc:docMk/>
            <pc:sldMk cId="1153654707" sldId="263"/>
            <ac:spMk id="8" creationId="{BCD2D517-BC35-4439-AC31-06DF764F25FC}"/>
          </ac:spMkLst>
        </pc:spChg>
        <pc:spChg chg="add del">
          <ac:chgData name="Michael Kuniega" userId="999f7fd1-0dc3-4cba-81fd-6a42a8d75a98" providerId="ADAL" clId="{90E2CDF7-77EF-48E5-BC4A-040C87E118A4}" dt="2022-12-30T03:33:27.251" v="262" actId="26606"/>
          <ac:spMkLst>
            <pc:docMk/>
            <pc:sldMk cId="1153654707" sldId="263"/>
            <ac:spMk id="9" creationId="{5CCC70ED-6C63-4537-B7EB-51990D6C0A6F}"/>
          </ac:spMkLst>
        </pc:spChg>
        <pc:spChg chg="add del">
          <ac:chgData name="Michael Kuniega" userId="999f7fd1-0dc3-4cba-81fd-6a42a8d75a98" providerId="ADAL" clId="{90E2CDF7-77EF-48E5-BC4A-040C87E118A4}" dt="2022-12-30T03:33:32.813" v="270" actId="26606"/>
          <ac:spMkLst>
            <pc:docMk/>
            <pc:sldMk cId="1153654707" sldId="263"/>
            <ac:spMk id="10" creationId="{2DD3F846-0483-40F5-A881-0C1AD2A0CAD7}"/>
          </ac:spMkLst>
        </pc:spChg>
        <pc:spChg chg="add del">
          <ac:chgData name="Michael Kuniega" userId="999f7fd1-0dc3-4cba-81fd-6a42a8d75a98" providerId="ADAL" clId="{90E2CDF7-77EF-48E5-BC4A-040C87E118A4}" dt="2022-12-30T03:33:27.251" v="262" actId="26606"/>
          <ac:spMkLst>
            <pc:docMk/>
            <pc:sldMk cId="1153654707" sldId="263"/>
            <ac:spMk id="11" creationId="{B76E24C1-2968-40DC-A36E-F6B85F0F0752}"/>
          </ac:spMkLst>
        </pc:spChg>
        <pc:spChg chg="add">
          <ac:chgData name="Michael Kuniega" userId="999f7fd1-0dc3-4cba-81fd-6a42a8d75a98" providerId="ADAL" clId="{90E2CDF7-77EF-48E5-BC4A-040C87E118A4}" dt="2022-12-30T03:33:32.827" v="271" actId="26606"/>
          <ac:spMkLst>
            <pc:docMk/>
            <pc:sldMk cId="1153654707" sldId="263"/>
            <ac:spMk id="12" creationId="{41497DE5-0939-4D1D-9350-0C5E1B209C68}"/>
          </ac:spMkLst>
        </pc:spChg>
        <pc:spChg chg="add del">
          <ac:chgData name="Michael Kuniega" userId="999f7fd1-0dc3-4cba-81fd-6a42a8d75a98" providerId="ADAL" clId="{90E2CDF7-77EF-48E5-BC4A-040C87E118A4}" dt="2022-12-30T03:33:28.029" v="264" actId="26606"/>
          <ac:spMkLst>
            <pc:docMk/>
            <pc:sldMk cId="1153654707" sldId="263"/>
            <ac:spMk id="13" creationId="{CDD85225-4221-4672-B1DE-C34BFFF5FDFA}"/>
          </ac:spMkLst>
        </pc:spChg>
        <pc:spChg chg="add del">
          <ac:chgData name="Michael Kuniega" userId="999f7fd1-0dc3-4cba-81fd-6a42a8d75a98" providerId="ADAL" clId="{90E2CDF7-77EF-48E5-BC4A-040C87E118A4}" dt="2022-12-30T03:33:28.029" v="264" actId="26606"/>
          <ac:spMkLst>
            <pc:docMk/>
            <pc:sldMk cId="1153654707" sldId="263"/>
            <ac:spMk id="14" creationId="{6FB55C46-EDB8-4EC2-AD52-94B111D3A956}"/>
          </ac:spMkLst>
        </pc:spChg>
        <pc:spChg chg="add">
          <ac:chgData name="Michael Kuniega" userId="999f7fd1-0dc3-4cba-81fd-6a42a8d75a98" providerId="ADAL" clId="{90E2CDF7-77EF-48E5-BC4A-040C87E118A4}" dt="2022-12-30T03:33:32.827" v="271" actId="26606"/>
          <ac:spMkLst>
            <pc:docMk/>
            <pc:sldMk cId="1153654707" sldId="263"/>
            <ac:spMk id="15" creationId="{5CCC70ED-6C63-4537-B7EB-51990D6C0A6F}"/>
          </ac:spMkLst>
        </pc:spChg>
        <pc:spChg chg="add">
          <ac:chgData name="Michael Kuniega" userId="999f7fd1-0dc3-4cba-81fd-6a42a8d75a98" providerId="ADAL" clId="{90E2CDF7-77EF-48E5-BC4A-040C87E118A4}" dt="2022-12-30T03:33:32.827" v="271" actId="26606"/>
          <ac:spMkLst>
            <pc:docMk/>
            <pc:sldMk cId="1153654707" sldId="263"/>
            <ac:spMk id="16" creationId="{B76E24C1-2968-40DC-A36E-F6B85F0F0752}"/>
          </ac:spMkLst>
        </pc:spChg>
        <pc:picChg chg="add mod">
          <ac:chgData name="Michael Kuniega" userId="999f7fd1-0dc3-4cba-81fd-6a42a8d75a98" providerId="ADAL" clId="{90E2CDF7-77EF-48E5-BC4A-040C87E118A4}" dt="2022-12-30T03:34:09.542" v="275" actId="1076"/>
          <ac:picMkLst>
            <pc:docMk/>
            <pc:sldMk cId="1153654707" sldId="263"/>
            <ac:picMk id="2" creationId="{C317A09A-473F-558F-F4E4-68BA631A1527}"/>
          </ac:picMkLst>
        </pc:picChg>
      </pc:sldChg>
      <pc:sldChg chg="del">
        <pc:chgData name="Michael Kuniega" userId="999f7fd1-0dc3-4cba-81fd-6a42a8d75a98" providerId="ADAL" clId="{90E2CDF7-77EF-48E5-BC4A-040C87E118A4}" dt="2022-12-30T03:22:30.554" v="44" actId="47"/>
        <pc:sldMkLst>
          <pc:docMk/>
          <pc:sldMk cId="2028246952" sldId="263"/>
        </pc:sldMkLst>
      </pc:sldChg>
      <pc:sldChg chg="modSp add mod">
        <pc:chgData name="Michael Kuniega" userId="999f7fd1-0dc3-4cba-81fd-6a42a8d75a98" providerId="ADAL" clId="{90E2CDF7-77EF-48E5-BC4A-040C87E118A4}" dt="2022-12-30T03:37:14.582" v="349" actId="1076"/>
        <pc:sldMkLst>
          <pc:docMk/>
          <pc:sldMk cId="9587628" sldId="264"/>
        </pc:sldMkLst>
        <pc:spChg chg="mod">
          <ac:chgData name="Michael Kuniega" userId="999f7fd1-0dc3-4cba-81fd-6a42a8d75a98" providerId="ADAL" clId="{90E2CDF7-77EF-48E5-BC4A-040C87E118A4}" dt="2022-12-30T03:35:57.224" v="300" actId="20577"/>
          <ac:spMkLst>
            <pc:docMk/>
            <pc:sldMk cId="9587628" sldId="264"/>
            <ac:spMk id="2" creationId="{E6B79D7F-74B3-2CD5-6C1C-95FCA80DCF00}"/>
          </ac:spMkLst>
        </pc:spChg>
        <pc:spChg chg="mod">
          <ac:chgData name="Michael Kuniega" userId="999f7fd1-0dc3-4cba-81fd-6a42a8d75a98" providerId="ADAL" clId="{90E2CDF7-77EF-48E5-BC4A-040C87E118A4}" dt="2022-12-30T03:37:14.582" v="349" actId="1076"/>
          <ac:spMkLst>
            <pc:docMk/>
            <pc:sldMk cId="9587628" sldId="264"/>
            <ac:spMk id="3" creationId="{2A28B1B7-0F3E-99EF-F08B-0D6E4BA6A3BC}"/>
          </ac:spMkLst>
        </pc:spChg>
      </pc:sldChg>
      <pc:sldChg chg="del">
        <pc:chgData name="Michael Kuniega" userId="999f7fd1-0dc3-4cba-81fd-6a42a8d75a98" providerId="ADAL" clId="{90E2CDF7-77EF-48E5-BC4A-040C87E118A4}" dt="2022-12-30T03:22:30.756" v="45" actId="47"/>
        <pc:sldMkLst>
          <pc:docMk/>
          <pc:sldMk cId="4097843650" sldId="264"/>
        </pc:sldMkLst>
      </pc:sldChg>
      <pc:sldChg chg="addSp modSp new add del mod setBg">
        <pc:chgData name="Michael Kuniega" userId="999f7fd1-0dc3-4cba-81fd-6a42a8d75a98" providerId="ADAL" clId="{90E2CDF7-77EF-48E5-BC4A-040C87E118A4}" dt="2022-12-30T03:40:35.827" v="404" actId="47"/>
        <pc:sldMkLst>
          <pc:docMk/>
          <pc:sldMk cId="2155307584" sldId="265"/>
        </pc:sldMkLst>
        <pc:spChg chg="add">
          <ac:chgData name="Michael Kuniega" userId="999f7fd1-0dc3-4cba-81fd-6a42a8d75a98" providerId="ADAL" clId="{90E2CDF7-77EF-48E5-BC4A-040C87E118A4}" dt="2022-12-30T03:37:35.415" v="352" actId="26606"/>
          <ac:spMkLst>
            <pc:docMk/>
            <pc:sldMk cId="2155307584" sldId="265"/>
            <ac:spMk id="7" creationId="{41497DE5-0939-4D1D-9350-0C5E1B209C68}"/>
          </ac:spMkLst>
        </pc:spChg>
        <pc:spChg chg="add">
          <ac:chgData name="Michael Kuniega" userId="999f7fd1-0dc3-4cba-81fd-6a42a8d75a98" providerId="ADAL" clId="{90E2CDF7-77EF-48E5-BC4A-040C87E118A4}" dt="2022-12-30T03:37:35.415" v="352" actId="26606"/>
          <ac:spMkLst>
            <pc:docMk/>
            <pc:sldMk cId="2155307584" sldId="265"/>
            <ac:spMk id="9" creationId="{5CCC70ED-6C63-4537-B7EB-51990D6C0A6F}"/>
          </ac:spMkLst>
        </pc:spChg>
        <pc:spChg chg="add">
          <ac:chgData name="Michael Kuniega" userId="999f7fd1-0dc3-4cba-81fd-6a42a8d75a98" providerId="ADAL" clId="{90E2CDF7-77EF-48E5-BC4A-040C87E118A4}" dt="2022-12-30T03:37:35.415" v="352" actId="26606"/>
          <ac:spMkLst>
            <pc:docMk/>
            <pc:sldMk cId="2155307584" sldId="265"/>
            <ac:spMk id="11" creationId="{B76E24C1-2968-40DC-A36E-F6B85F0F0752}"/>
          </ac:spMkLst>
        </pc:spChg>
        <pc:picChg chg="add mod">
          <ac:chgData name="Michael Kuniega" userId="999f7fd1-0dc3-4cba-81fd-6a42a8d75a98" providerId="ADAL" clId="{90E2CDF7-77EF-48E5-BC4A-040C87E118A4}" dt="2022-12-30T03:37:49.736" v="355" actId="1076"/>
          <ac:picMkLst>
            <pc:docMk/>
            <pc:sldMk cId="2155307584" sldId="265"/>
            <ac:picMk id="2" creationId="{AB74E7D5-5B93-5DF9-E1EA-6F8C33409A8C}"/>
          </ac:picMkLst>
        </pc:picChg>
      </pc:sldChg>
      <pc:sldChg chg="del">
        <pc:chgData name="Michael Kuniega" userId="999f7fd1-0dc3-4cba-81fd-6a42a8d75a98" providerId="ADAL" clId="{90E2CDF7-77EF-48E5-BC4A-040C87E118A4}" dt="2022-12-30T03:22:31.716" v="48" actId="47"/>
        <pc:sldMkLst>
          <pc:docMk/>
          <pc:sldMk cId="4255851140" sldId="265"/>
        </pc:sldMkLst>
      </pc:sldChg>
      <pc:sldChg chg="del">
        <pc:chgData name="Michael Kuniega" userId="999f7fd1-0dc3-4cba-81fd-6a42a8d75a98" providerId="ADAL" clId="{90E2CDF7-77EF-48E5-BC4A-040C87E118A4}" dt="2022-12-30T03:22:31.256" v="47" actId="47"/>
        <pc:sldMkLst>
          <pc:docMk/>
          <pc:sldMk cId="2656387086" sldId="266"/>
        </pc:sldMkLst>
      </pc:sldChg>
      <pc:sldChg chg="new add del">
        <pc:chgData name="Michael Kuniega" userId="999f7fd1-0dc3-4cba-81fd-6a42a8d75a98" providerId="ADAL" clId="{90E2CDF7-77EF-48E5-BC4A-040C87E118A4}" dt="2022-12-30T03:38:50.209" v="363" actId="47"/>
        <pc:sldMkLst>
          <pc:docMk/>
          <pc:sldMk cId="2967268611" sldId="266"/>
        </pc:sldMkLst>
      </pc:sldChg>
      <pc:sldChg chg="addSp delSp modSp add mod">
        <pc:chgData name="Michael Kuniega" userId="999f7fd1-0dc3-4cba-81fd-6a42a8d75a98" providerId="ADAL" clId="{90E2CDF7-77EF-48E5-BC4A-040C87E118A4}" dt="2022-12-30T03:40:49.623" v="406" actId="1076"/>
        <pc:sldMkLst>
          <pc:docMk/>
          <pc:sldMk cId="3205248285" sldId="266"/>
        </pc:sldMkLst>
        <pc:spChg chg="mod">
          <ac:chgData name="Michael Kuniega" userId="999f7fd1-0dc3-4cba-81fd-6a42a8d75a98" providerId="ADAL" clId="{90E2CDF7-77EF-48E5-BC4A-040C87E118A4}" dt="2022-12-30T03:39:03.308" v="366" actId="20577"/>
          <ac:spMkLst>
            <pc:docMk/>
            <pc:sldMk cId="3205248285" sldId="266"/>
            <ac:spMk id="4" creationId="{28F5A268-B8D3-86AC-7399-345393CD5B8E}"/>
          </ac:spMkLst>
        </pc:spChg>
        <pc:spChg chg="mod">
          <ac:chgData name="Michael Kuniega" userId="999f7fd1-0dc3-4cba-81fd-6a42a8d75a98" providerId="ADAL" clId="{90E2CDF7-77EF-48E5-BC4A-040C87E118A4}" dt="2022-12-30T03:39:37.776" v="379" actId="20577"/>
          <ac:spMkLst>
            <pc:docMk/>
            <pc:sldMk cId="3205248285" sldId="266"/>
            <ac:spMk id="6" creationId="{CD9E31A4-1103-C69B-A099-ECA128467CA5}"/>
          </ac:spMkLst>
        </pc:spChg>
        <pc:spChg chg="mod">
          <ac:chgData name="Michael Kuniega" userId="999f7fd1-0dc3-4cba-81fd-6a42a8d75a98" providerId="ADAL" clId="{90E2CDF7-77EF-48E5-BC4A-040C87E118A4}" dt="2022-12-30T03:40:44.762" v="405" actId="1076"/>
          <ac:spMkLst>
            <pc:docMk/>
            <pc:sldMk cId="3205248285" sldId="266"/>
            <ac:spMk id="7" creationId="{A6B47C85-00D0-49B4-7038-79643B1E210A}"/>
          </ac:spMkLst>
        </pc:spChg>
        <pc:spChg chg="mod">
          <ac:chgData name="Michael Kuniega" userId="999f7fd1-0dc3-4cba-81fd-6a42a8d75a98" providerId="ADAL" clId="{90E2CDF7-77EF-48E5-BC4A-040C87E118A4}" dt="2022-12-30T03:40:49.623" v="406" actId="1076"/>
          <ac:spMkLst>
            <pc:docMk/>
            <pc:sldMk cId="3205248285" sldId="266"/>
            <ac:spMk id="8" creationId="{6B487DC5-87AC-8967-6E55-45CD28D4D3E2}"/>
          </ac:spMkLst>
        </pc:spChg>
        <pc:picChg chg="del">
          <ac:chgData name="Michael Kuniega" userId="999f7fd1-0dc3-4cba-81fd-6a42a8d75a98" providerId="ADAL" clId="{90E2CDF7-77EF-48E5-BC4A-040C87E118A4}" dt="2022-12-30T03:39:09.068" v="367" actId="478"/>
          <ac:picMkLst>
            <pc:docMk/>
            <pc:sldMk cId="3205248285" sldId="266"/>
            <ac:picMk id="2" creationId="{CB592D5C-B3C2-686E-8CE3-B3BE595EFFC5}"/>
          </ac:picMkLst>
        </pc:picChg>
        <pc:picChg chg="add mod">
          <ac:chgData name="Michael Kuniega" userId="999f7fd1-0dc3-4cba-81fd-6a42a8d75a98" providerId="ADAL" clId="{90E2CDF7-77EF-48E5-BC4A-040C87E118A4}" dt="2022-12-30T03:39:23.671" v="372" actId="1076"/>
          <ac:picMkLst>
            <pc:docMk/>
            <pc:sldMk cId="3205248285" sldId="266"/>
            <ac:picMk id="3" creationId="{93F02BFA-43C3-53B7-9EBF-E4E79626D0B8}"/>
          </ac:picMkLst>
        </pc:picChg>
      </pc:sldChg>
      <pc:sldChg chg="add del">
        <pc:chgData name="Michael Kuniega" userId="999f7fd1-0dc3-4cba-81fd-6a42a8d75a98" providerId="ADAL" clId="{90E2CDF7-77EF-48E5-BC4A-040C87E118A4}" dt="2022-12-30T03:38:45.114" v="361"/>
        <pc:sldMkLst>
          <pc:docMk/>
          <pc:sldMk cId="834800656" sldId="267"/>
        </pc:sldMkLst>
      </pc:sldChg>
      <pc:sldChg chg="new del">
        <pc:chgData name="Michael Kuniega" userId="999f7fd1-0dc3-4cba-81fd-6a42a8d75a98" providerId="ADAL" clId="{90E2CDF7-77EF-48E5-BC4A-040C87E118A4}" dt="2022-12-30T03:49:44.250" v="408" actId="47"/>
        <pc:sldMkLst>
          <pc:docMk/>
          <pc:sldMk cId="1369597979" sldId="267"/>
        </pc:sldMkLst>
      </pc:sldChg>
      <pc:sldChg chg="del">
        <pc:chgData name="Michael Kuniega" userId="999f7fd1-0dc3-4cba-81fd-6a42a8d75a98" providerId="ADAL" clId="{90E2CDF7-77EF-48E5-BC4A-040C87E118A4}" dt="2022-12-30T03:22:31.943" v="49" actId="47"/>
        <pc:sldMkLst>
          <pc:docMk/>
          <pc:sldMk cId="2508592923" sldId="267"/>
        </pc:sldMkLst>
      </pc:sldChg>
      <pc:sldChg chg="addSp delSp modSp add mod">
        <pc:chgData name="Michael Kuniega" userId="999f7fd1-0dc3-4cba-81fd-6a42a8d75a98" providerId="ADAL" clId="{90E2CDF7-77EF-48E5-BC4A-040C87E118A4}" dt="2022-12-30T03:52:13.105" v="455" actId="1076"/>
        <pc:sldMkLst>
          <pc:docMk/>
          <pc:sldMk cId="3565119345" sldId="267"/>
        </pc:sldMkLst>
        <pc:spChg chg="mod">
          <ac:chgData name="Michael Kuniega" userId="999f7fd1-0dc3-4cba-81fd-6a42a8d75a98" providerId="ADAL" clId="{90E2CDF7-77EF-48E5-BC4A-040C87E118A4}" dt="2022-12-30T03:52:03.763" v="454" actId="1076"/>
          <ac:spMkLst>
            <pc:docMk/>
            <pc:sldMk cId="3565119345" sldId="267"/>
            <ac:spMk id="4" creationId="{28F5A268-B8D3-86AC-7399-345393CD5B8E}"/>
          </ac:spMkLst>
        </pc:spChg>
        <pc:spChg chg="mod">
          <ac:chgData name="Michael Kuniega" userId="999f7fd1-0dc3-4cba-81fd-6a42a8d75a98" providerId="ADAL" clId="{90E2CDF7-77EF-48E5-BC4A-040C87E118A4}" dt="2022-12-30T03:52:13.105" v="455" actId="1076"/>
          <ac:spMkLst>
            <pc:docMk/>
            <pc:sldMk cId="3565119345" sldId="267"/>
            <ac:spMk id="6" creationId="{CD9E31A4-1103-C69B-A099-ECA128467CA5}"/>
          </ac:spMkLst>
        </pc:spChg>
        <pc:spChg chg="del">
          <ac:chgData name="Michael Kuniega" userId="999f7fd1-0dc3-4cba-81fd-6a42a8d75a98" providerId="ADAL" clId="{90E2CDF7-77EF-48E5-BC4A-040C87E118A4}" dt="2022-12-30T03:50:02.109" v="414" actId="478"/>
          <ac:spMkLst>
            <pc:docMk/>
            <pc:sldMk cId="3565119345" sldId="267"/>
            <ac:spMk id="7" creationId="{A6B47C85-00D0-49B4-7038-79643B1E210A}"/>
          </ac:spMkLst>
        </pc:spChg>
        <pc:spChg chg="del">
          <ac:chgData name="Michael Kuniega" userId="999f7fd1-0dc3-4cba-81fd-6a42a8d75a98" providerId="ADAL" clId="{90E2CDF7-77EF-48E5-BC4A-040C87E118A4}" dt="2022-12-30T03:50:02.109" v="414" actId="478"/>
          <ac:spMkLst>
            <pc:docMk/>
            <pc:sldMk cId="3565119345" sldId="267"/>
            <ac:spMk id="8" creationId="{6B487DC5-87AC-8967-6E55-45CD28D4D3E2}"/>
          </ac:spMkLst>
        </pc:spChg>
        <pc:picChg chg="del">
          <ac:chgData name="Michael Kuniega" userId="999f7fd1-0dc3-4cba-81fd-6a42a8d75a98" providerId="ADAL" clId="{90E2CDF7-77EF-48E5-BC4A-040C87E118A4}" dt="2022-12-30T03:49:54.672" v="412" actId="478"/>
          <ac:picMkLst>
            <pc:docMk/>
            <pc:sldMk cId="3565119345" sldId="267"/>
            <ac:picMk id="2" creationId="{CB592D5C-B3C2-686E-8CE3-B3BE595EFFC5}"/>
          </ac:picMkLst>
        </pc:picChg>
        <pc:picChg chg="add mod">
          <ac:chgData name="Michael Kuniega" userId="999f7fd1-0dc3-4cba-81fd-6a42a8d75a98" providerId="ADAL" clId="{90E2CDF7-77EF-48E5-BC4A-040C87E118A4}" dt="2022-12-30T03:51:53.555" v="450" actId="1076"/>
          <ac:picMkLst>
            <pc:docMk/>
            <pc:sldMk cId="3565119345" sldId="267"/>
            <ac:picMk id="3" creationId="{2B5446FD-87EE-43A2-2504-069813425E69}"/>
          </ac:picMkLst>
        </pc:picChg>
        <pc:cxnChg chg="del">
          <ac:chgData name="Michael Kuniega" userId="999f7fd1-0dc3-4cba-81fd-6a42a8d75a98" providerId="ADAL" clId="{90E2CDF7-77EF-48E5-BC4A-040C87E118A4}" dt="2022-12-30T03:49:57.033" v="413" actId="478"/>
          <ac:cxnSpMkLst>
            <pc:docMk/>
            <pc:sldMk cId="3565119345" sldId="267"/>
            <ac:cxnSpMk id="10" creationId="{799CEDD9-E8B1-42B1-973E-FC04087F6CAC}"/>
          </ac:cxnSpMkLst>
        </pc:cxnChg>
        <pc:cxnChg chg="del">
          <ac:chgData name="Michael Kuniega" userId="999f7fd1-0dc3-4cba-81fd-6a42a8d75a98" providerId="ADAL" clId="{90E2CDF7-77EF-48E5-BC4A-040C87E118A4}" dt="2022-12-30T03:50:02.109" v="414" actId="478"/>
          <ac:cxnSpMkLst>
            <pc:docMk/>
            <pc:sldMk cId="3565119345" sldId="267"/>
            <ac:cxnSpMk id="11" creationId="{AEF3A4BD-5CDC-44B4-E6D4-8631AA31EC3F}"/>
          </ac:cxnSpMkLst>
        </pc:cxnChg>
        <pc:cxnChg chg="del">
          <ac:chgData name="Michael Kuniega" userId="999f7fd1-0dc3-4cba-81fd-6a42a8d75a98" providerId="ADAL" clId="{90E2CDF7-77EF-48E5-BC4A-040C87E118A4}" dt="2022-12-30T03:50:02.109" v="414" actId="478"/>
          <ac:cxnSpMkLst>
            <pc:docMk/>
            <pc:sldMk cId="3565119345" sldId="267"/>
            <ac:cxnSpMk id="14" creationId="{ED61EF12-5CD7-E60A-A978-B1FA7F04CDAD}"/>
          </ac:cxnSpMkLst>
        </pc:cxnChg>
      </pc:sldChg>
      <pc:sldChg chg="del">
        <pc:chgData name="Michael Kuniega" userId="999f7fd1-0dc3-4cba-81fd-6a42a8d75a98" providerId="ADAL" clId="{90E2CDF7-77EF-48E5-BC4A-040C87E118A4}" dt="2022-12-30T03:22:32.032" v="50" actId="47"/>
        <pc:sldMkLst>
          <pc:docMk/>
          <pc:sldMk cId="1632090826" sldId="268"/>
        </pc:sldMkLst>
      </pc:sldChg>
      <pc:sldChg chg="del">
        <pc:chgData name="Michael Kuniega" userId="999f7fd1-0dc3-4cba-81fd-6a42a8d75a98" providerId="ADAL" clId="{90E2CDF7-77EF-48E5-BC4A-040C87E118A4}" dt="2022-12-30T03:22:32.865" v="51" actId="47"/>
        <pc:sldMkLst>
          <pc:docMk/>
          <pc:sldMk cId="1603838556" sldId="269"/>
        </pc:sldMkLst>
      </pc:sldChg>
      <pc:sldChg chg="del">
        <pc:chgData name="Michael Kuniega" userId="999f7fd1-0dc3-4cba-81fd-6a42a8d75a98" providerId="ADAL" clId="{90E2CDF7-77EF-48E5-BC4A-040C87E118A4}" dt="2022-12-30T03:22:33.429" v="52" actId="47"/>
        <pc:sldMkLst>
          <pc:docMk/>
          <pc:sldMk cId="4168878452" sldId="270"/>
        </pc:sldMkLst>
      </pc:sldChg>
      <pc:sldChg chg="del">
        <pc:chgData name="Michael Kuniega" userId="999f7fd1-0dc3-4cba-81fd-6a42a8d75a98" providerId="ADAL" clId="{90E2CDF7-77EF-48E5-BC4A-040C87E118A4}" dt="2022-12-30T03:22:34.001" v="53" actId="47"/>
        <pc:sldMkLst>
          <pc:docMk/>
          <pc:sldMk cId="2371060887" sldId="271"/>
        </pc:sldMkLst>
      </pc:sldChg>
      <pc:sldChg chg="del">
        <pc:chgData name="Michael Kuniega" userId="999f7fd1-0dc3-4cba-81fd-6a42a8d75a98" providerId="ADAL" clId="{90E2CDF7-77EF-48E5-BC4A-040C87E118A4}" dt="2022-12-30T03:22:34.264" v="54" actId="47"/>
        <pc:sldMkLst>
          <pc:docMk/>
          <pc:sldMk cId="3174651339" sldId="272"/>
        </pc:sldMkLst>
      </pc:sldChg>
      <pc:sldChg chg="addSp delSp modSp add mod modClrScheme delAnim chgLayout">
        <pc:chgData name="Michael Kuniega" userId="999f7fd1-0dc3-4cba-81fd-6a42a8d75a98" providerId="ADAL" clId="{90E2CDF7-77EF-48E5-BC4A-040C87E118A4}" dt="2022-12-30T03:55:32.860" v="485" actId="14100"/>
        <pc:sldMkLst>
          <pc:docMk/>
          <pc:sldMk cId="0" sldId="280"/>
        </pc:sldMkLst>
        <pc:spChg chg="add mod">
          <ac:chgData name="Michael Kuniega" userId="999f7fd1-0dc3-4cba-81fd-6a42a8d75a98" providerId="ADAL" clId="{90E2CDF7-77EF-48E5-BC4A-040C87E118A4}" dt="2022-12-30T03:54:35.550" v="472" actId="403"/>
          <ac:spMkLst>
            <pc:docMk/>
            <pc:sldMk cId="0" sldId="280"/>
            <ac:spMk id="4" creationId="{0A3083B3-48A3-EA61-1E38-D7D0A1AD8B8A}"/>
          </ac:spMkLst>
        </pc:spChg>
        <pc:spChg chg="del mod ord">
          <ac:chgData name="Michael Kuniega" userId="999f7fd1-0dc3-4cba-81fd-6a42a8d75a98" providerId="ADAL" clId="{90E2CDF7-77EF-48E5-BC4A-040C87E118A4}" dt="2022-12-30T03:54:16.263" v="461" actId="478"/>
          <ac:spMkLst>
            <pc:docMk/>
            <pc:sldMk cId="0" sldId="280"/>
            <ac:spMk id="18434" creationId="{5630D238-AD1C-4D23-8E54-86A101366278}"/>
          </ac:spMkLst>
        </pc:spChg>
        <pc:spChg chg="del mod ord">
          <ac:chgData name="Michael Kuniega" userId="999f7fd1-0dc3-4cba-81fd-6a42a8d75a98" providerId="ADAL" clId="{90E2CDF7-77EF-48E5-BC4A-040C87E118A4}" dt="2022-12-30T03:54:01.721" v="458" actId="478"/>
          <ac:spMkLst>
            <pc:docMk/>
            <pc:sldMk cId="0" sldId="280"/>
            <ac:spMk id="18435" creationId="{6B01A737-D002-4DC2-BD40-044C3F8AEB7F}"/>
          </ac:spMkLst>
        </pc:spChg>
        <pc:spChg chg="del">
          <ac:chgData name="Michael Kuniega" userId="999f7fd1-0dc3-4cba-81fd-6a42a8d75a98" providerId="ADAL" clId="{90E2CDF7-77EF-48E5-BC4A-040C87E118A4}" dt="2022-12-30T03:54:19.822" v="462" actId="478"/>
          <ac:spMkLst>
            <pc:docMk/>
            <pc:sldMk cId="0" sldId="280"/>
            <ac:spMk id="18438" creationId="{6ACB1AE5-2F08-4C10-B24D-C35D5C2025E8}"/>
          </ac:spMkLst>
        </pc:spChg>
        <pc:spChg chg="del">
          <ac:chgData name="Michael Kuniega" userId="999f7fd1-0dc3-4cba-81fd-6a42a8d75a98" providerId="ADAL" clId="{90E2CDF7-77EF-48E5-BC4A-040C87E118A4}" dt="2022-12-30T03:55:14.706" v="482" actId="478"/>
          <ac:spMkLst>
            <pc:docMk/>
            <pc:sldMk cId="0" sldId="280"/>
            <ac:spMk id="18439" creationId="{11381632-B97B-4583-A06D-F029FF711EF3}"/>
          </ac:spMkLst>
        </pc:spChg>
        <pc:picChg chg="del">
          <ac:chgData name="Michael Kuniega" userId="999f7fd1-0dc3-4cba-81fd-6a42a8d75a98" providerId="ADAL" clId="{90E2CDF7-77EF-48E5-BC4A-040C87E118A4}" dt="2022-12-30T03:54:51.825" v="477" actId="478"/>
          <ac:picMkLst>
            <pc:docMk/>
            <pc:sldMk cId="0" sldId="280"/>
            <ac:picMk id="3" creationId="{C771D960-D40E-450D-A490-DA214ECB0897}"/>
          </ac:picMkLst>
        </pc:picChg>
        <pc:picChg chg="mod">
          <ac:chgData name="Michael Kuniega" userId="999f7fd1-0dc3-4cba-81fd-6a42a8d75a98" providerId="ADAL" clId="{90E2CDF7-77EF-48E5-BC4A-040C87E118A4}" dt="2022-12-30T03:55:32.860" v="485" actId="14100"/>
          <ac:picMkLst>
            <pc:docMk/>
            <pc:sldMk cId="0" sldId="280"/>
            <ac:picMk id="18436" creationId="{160664DC-C2C1-40C6-9863-2DDEED42B421}"/>
          </ac:picMkLst>
        </pc:picChg>
        <pc:picChg chg="mod">
          <ac:chgData name="Michael Kuniega" userId="999f7fd1-0dc3-4cba-81fd-6a42a8d75a98" providerId="ADAL" clId="{90E2CDF7-77EF-48E5-BC4A-040C87E118A4}" dt="2022-12-30T03:55:22.363" v="483" actId="208"/>
          <ac:picMkLst>
            <pc:docMk/>
            <pc:sldMk cId="0" sldId="280"/>
            <ac:picMk id="18437" creationId="{5E4489F2-80B7-4FF6-9550-CAC166248D1C}"/>
          </ac:picMkLst>
        </pc:picChg>
      </pc:sldChg>
      <pc:sldChg chg="delSp modSp add mod">
        <pc:chgData name="Michael Kuniega" userId="999f7fd1-0dc3-4cba-81fd-6a42a8d75a98" providerId="ADAL" clId="{90E2CDF7-77EF-48E5-BC4A-040C87E118A4}" dt="2022-12-30T03:55:54.996" v="489" actId="1076"/>
        <pc:sldMkLst>
          <pc:docMk/>
          <pc:sldMk cId="2319863298" sldId="281"/>
        </pc:sldMkLst>
        <pc:spChg chg="mod">
          <ac:chgData name="Michael Kuniega" userId="999f7fd1-0dc3-4cba-81fd-6a42a8d75a98" providerId="ADAL" clId="{90E2CDF7-77EF-48E5-BC4A-040C87E118A4}" dt="2022-12-30T03:55:50.508" v="488" actId="1076"/>
          <ac:spMkLst>
            <pc:docMk/>
            <pc:sldMk cId="2319863298" sldId="281"/>
            <ac:spMk id="4" creationId="{28F5A268-B8D3-86AC-7399-345393CD5B8E}"/>
          </ac:spMkLst>
        </pc:spChg>
        <pc:spChg chg="mod">
          <ac:chgData name="Michael Kuniega" userId="999f7fd1-0dc3-4cba-81fd-6a42a8d75a98" providerId="ADAL" clId="{90E2CDF7-77EF-48E5-BC4A-040C87E118A4}" dt="2022-12-30T03:55:54.996" v="489" actId="1076"/>
          <ac:spMkLst>
            <pc:docMk/>
            <pc:sldMk cId="2319863298" sldId="281"/>
            <ac:spMk id="6" creationId="{CD9E31A4-1103-C69B-A099-ECA128467CA5}"/>
          </ac:spMkLst>
        </pc:spChg>
        <pc:picChg chg="del">
          <ac:chgData name="Michael Kuniega" userId="999f7fd1-0dc3-4cba-81fd-6a42a8d75a98" providerId="ADAL" clId="{90E2CDF7-77EF-48E5-BC4A-040C87E118A4}" dt="2022-12-30T03:55:42.011" v="487" actId="478"/>
          <ac:picMkLst>
            <pc:docMk/>
            <pc:sldMk cId="2319863298" sldId="281"/>
            <ac:picMk id="3" creationId="{2B5446FD-87EE-43A2-2504-069813425E69}"/>
          </ac:picMkLst>
        </pc:picChg>
      </pc:sldChg>
      <pc:sldChg chg="addSp delSp modSp new mod setBg">
        <pc:chgData name="Michael Kuniega" userId="999f7fd1-0dc3-4cba-81fd-6a42a8d75a98" providerId="ADAL" clId="{90E2CDF7-77EF-48E5-BC4A-040C87E118A4}" dt="2022-12-30T03:56:49.547" v="499" actId="1076"/>
        <pc:sldMkLst>
          <pc:docMk/>
          <pc:sldMk cId="2380146744" sldId="282"/>
        </pc:sldMkLst>
        <pc:spChg chg="add">
          <ac:chgData name="Michael Kuniega" userId="999f7fd1-0dc3-4cba-81fd-6a42a8d75a98" providerId="ADAL" clId="{90E2CDF7-77EF-48E5-BC4A-040C87E118A4}" dt="2022-12-30T03:56:37.724" v="496" actId="26606"/>
          <ac:spMkLst>
            <pc:docMk/>
            <pc:sldMk cId="2380146744" sldId="282"/>
            <ac:spMk id="4" creationId="{41497DE5-0939-4D1D-9350-0C5E1B209C68}"/>
          </ac:spMkLst>
        </pc:spChg>
        <pc:spChg chg="add">
          <ac:chgData name="Michael Kuniega" userId="999f7fd1-0dc3-4cba-81fd-6a42a8d75a98" providerId="ADAL" clId="{90E2CDF7-77EF-48E5-BC4A-040C87E118A4}" dt="2022-12-30T03:56:37.724" v="496" actId="26606"/>
          <ac:spMkLst>
            <pc:docMk/>
            <pc:sldMk cId="2380146744" sldId="282"/>
            <ac:spMk id="5" creationId="{5CCC70ED-6C63-4537-B7EB-51990D6C0A6F}"/>
          </ac:spMkLst>
        </pc:spChg>
        <pc:spChg chg="add">
          <ac:chgData name="Michael Kuniega" userId="999f7fd1-0dc3-4cba-81fd-6a42a8d75a98" providerId="ADAL" clId="{90E2CDF7-77EF-48E5-BC4A-040C87E118A4}" dt="2022-12-30T03:56:37.724" v="496" actId="26606"/>
          <ac:spMkLst>
            <pc:docMk/>
            <pc:sldMk cId="2380146744" sldId="282"/>
            <ac:spMk id="6" creationId="{B76E24C1-2968-40DC-A36E-F6B85F0F0752}"/>
          </ac:spMkLst>
        </pc:spChg>
        <pc:spChg chg="add del">
          <ac:chgData name="Michael Kuniega" userId="999f7fd1-0dc3-4cba-81fd-6a42a8d75a98" providerId="ADAL" clId="{90E2CDF7-77EF-48E5-BC4A-040C87E118A4}" dt="2022-12-30T03:56:36.409" v="493" actId="26606"/>
          <ac:spMkLst>
            <pc:docMk/>
            <pc:sldMk cId="2380146744" sldId="282"/>
            <ac:spMk id="7" creationId="{AFF43A89-FF65-44A9-BE4C-DC7389FF9CE1}"/>
          </ac:spMkLst>
        </pc:spChg>
        <pc:spChg chg="add del">
          <ac:chgData name="Michael Kuniega" userId="999f7fd1-0dc3-4cba-81fd-6a42a8d75a98" providerId="ADAL" clId="{90E2CDF7-77EF-48E5-BC4A-040C87E118A4}" dt="2022-12-30T03:56:36.409" v="493" actId="26606"/>
          <ac:spMkLst>
            <pc:docMk/>
            <pc:sldMk cId="2380146744" sldId="282"/>
            <ac:spMk id="9" creationId="{3CBC4341-33FB-4D46-A7B4-62039B616233}"/>
          </ac:spMkLst>
        </pc:spChg>
        <pc:spChg chg="add del">
          <ac:chgData name="Michael Kuniega" userId="999f7fd1-0dc3-4cba-81fd-6a42a8d75a98" providerId="ADAL" clId="{90E2CDF7-77EF-48E5-BC4A-040C87E118A4}" dt="2022-12-30T03:56:36.409" v="493" actId="26606"/>
          <ac:spMkLst>
            <pc:docMk/>
            <pc:sldMk cId="2380146744" sldId="282"/>
            <ac:spMk id="11" creationId="{89394C5B-B8DE-4221-8CA4-A30237DB3241}"/>
          </ac:spMkLst>
        </pc:spChg>
        <pc:picChg chg="add mod">
          <ac:chgData name="Michael Kuniega" userId="999f7fd1-0dc3-4cba-81fd-6a42a8d75a98" providerId="ADAL" clId="{90E2CDF7-77EF-48E5-BC4A-040C87E118A4}" dt="2022-12-30T03:56:49.547" v="499" actId="1076"/>
          <ac:picMkLst>
            <pc:docMk/>
            <pc:sldMk cId="2380146744" sldId="282"/>
            <ac:picMk id="2" creationId="{2D706D70-9797-CC5C-EAE7-A03B740914E7}"/>
          </ac:picMkLst>
        </pc:picChg>
      </pc:sldChg>
      <pc:sldChg chg="addSp modSp add mod">
        <pc:chgData name="Michael Kuniega" userId="999f7fd1-0dc3-4cba-81fd-6a42a8d75a98" providerId="ADAL" clId="{90E2CDF7-77EF-48E5-BC4A-040C87E118A4}" dt="2022-12-30T03:59:31.089" v="561" actId="20577"/>
        <pc:sldMkLst>
          <pc:docMk/>
          <pc:sldMk cId="3797979823" sldId="283"/>
        </pc:sldMkLst>
        <pc:spChg chg="add mod">
          <ac:chgData name="Michael Kuniega" userId="999f7fd1-0dc3-4cba-81fd-6a42a8d75a98" providerId="ADAL" clId="{90E2CDF7-77EF-48E5-BC4A-040C87E118A4}" dt="2022-12-30T03:58:44.323" v="537" actId="1076"/>
          <ac:spMkLst>
            <pc:docMk/>
            <pc:sldMk cId="3797979823" sldId="283"/>
            <ac:spMk id="2" creationId="{8221B0DF-5EFC-A07C-B6EA-558F75C63252}"/>
          </ac:spMkLst>
        </pc:spChg>
        <pc:spChg chg="mod">
          <ac:chgData name="Michael Kuniega" userId="999f7fd1-0dc3-4cba-81fd-6a42a8d75a98" providerId="ADAL" clId="{90E2CDF7-77EF-48E5-BC4A-040C87E118A4}" dt="2022-12-30T03:58:53.130" v="539" actId="403"/>
          <ac:spMkLst>
            <pc:docMk/>
            <pc:sldMk cId="3797979823" sldId="283"/>
            <ac:spMk id="4" creationId="{28F5A268-B8D3-86AC-7399-345393CD5B8E}"/>
          </ac:spMkLst>
        </pc:spChg>
        <pc:spChg chg="mod">
          <ac:chgData name="Michael Kuniega" userId="999f7fd1-0dc3-4cba-81fd-6a42a8d75a98" providerId="ADAL" clId="{90E2CDF7-77EF-48E5-BC4A-040C87E118A4}" dt="2022-12-30T03:59:31.089" v="561" actId="20577"/>
          <ac:spMkLst>
            <pc:docMk/>
            <pc:sldMk cId="3797979823" sldId="283"/>
            <ac:spMk id="6" creationId="{CD9E31A4-1103-C69B-A099-ECA128467CA5}"/>
          </ac:spMkLst>
        </pc:spChg>
      </pc:sldChg>
      <pc:sldChg chg="add del">
        <pc:chgData name="Michael Kuniega" userId="999f7fd1-0dc3-4cba-81fd-6a42a8d75a98" providerId="ADAL" clId="{90E2CDF7-77EF-48E5-BC4A-040C87E118A4}" dt="2022-12-30T04:00:12.158" v="563"/>
        <pc:sldMkLst>
          <pc:docMk/>
          <pc:sldMk cId="590822578" sldId="284"/>
        </pc:sldMkLst>
      </pc:sldChg>
      <pc:sldChg chg="modSp add mod">
        <pc:chgData name="Michael Kuniega" userId="999f7fd1-0dc3-4cba-81fd-6a42a8d75a98" providerId="ADAL" clId="{90E2CDF7-77EF-48E5-BC4A-040C87E118A4}" dt="2022-12-30T04:01:24.298" v="631" actId="20577"/>
        <pc:sldMkLst>
          <pc:docMk/>
          <pc:sldMk cId="1118878539" sldId="284"/>
        </pc:sldMkLst>
        <pc:spChg chg="mod">
          <ac:chgData name="Michael Kuniega" userId="999f7fd1-0dc3-4cba-81fd-6a42a8d75a98" providerId="ADAL" clId="{90E2CDF7-77EF-48E5-BC4A-040C87E118A4}" dt="2022-12-30T04:00:37.669" v="584" actId="1076"/>
          <ac:spMkLst>
            <pc:docMk/>
            <pc:sldMk cId="1118878539" sldId="284"/>
            <ac:spMk id="2" creationId="{8221B0DF-5EFC-A07C-B6EA-558F75C63252}"/>
          </ac:spMkLst>
        </pc:spChg>
        <pc:spChg chg="mod">
          <ac:chgData name="Michael Kuniega" userId="999f7fd1-0dc3-4cba-81fd-6a42a8d75a98" providerId="ADAL" clId="{90E2CDF7-77EF-48E5-BC4A-040C87E118A4}" dt="2022-12-30T04:00:43.287" v="586" actId="20577"/>
          <ac:spMkLst>
            <pc:docMk/>
            <pc:sldMk cId="1118878539" sldId="284"/>
            <ac:spMk id="4" creationId="{28F5A268-B8D3-86AC-7399-345393CD5B8E}"/>
          </ac:spMkLst>
        </pc:spChg>
        <pc:spChg chg="mod">
          <ac:chgData name="Michael Kuniega" userId="999f7fd1-0dc3-4cba-81fd-6a42a8d75a98" providerId="ADAL" clId="{90E2CDF7-77EF-48E5-BC4A-040C87E118A4}" dt="2022-12-30T04:01:24.298" v="631" actId="20577"/>
          <ac:spMkLst>
            <pc:docMk/>
            <pc:sldMk cId="1118878539" sldId="284"/>
            <ac:spMk id="6" creationId="{CD9E31A4-1103-C69B-A099-ECA128467CA5}"/>
          </ac:spMkLst>
        </pc:spChg>
      </pc:sldChg>
      <pc:sldChg chg="addSp delSp modSp new mod">
        <pc:chgData name="Michael Kuniega" userId="999f7fd1-0dc3-4cba-81fd-6a42a8d75a98" providerId="ADAL" clId="{90E2CDF7-77EF-48E5-BC4A-040C87E118A4}" dt="2022-12-30T04:08:37.832" v="785" actId="1076"/>
        <pc:sldMkLst>
          <pc:docMk/>
          <pc:sldMk cId="2348368754" sldId="285"/>
        </pc:sldMkLst>
        <pc:spChg chg="add mod">
          <ac:chgData name="Michael Kuniega" userId="999f7fd1-0dc3-4cba-81fd-6a42a8d75a98" providerId="ADAL" clId="{90E2CDF7-77EF-48E5-BC4A-040C87E118A4}" dt="2022-12-30T04:05:01.561" v="667" actId="115"/>
          <ac:spMkLst>
            <pc:docMk/>
            <pc:sldMk cId="2348368754" sldId="285"/>
            <ac:spMk id="2" creationId="{AD1C0597-8B45-4063-8B42-9FACAB3C8005}"/>
          </ac:spMkLst>
        </pc:spChg>
        <pc:spChg chg="add mod">
          <ac:chgData name="Michael Kuniega" userId="999f7fd1-0dc3-4cba-81fd-6a42a8d75a98" providerId="ADAL" clId="{90E2CDF7-77EF-48E5-BC4A-040C87E118A4}" dt="2022-12-30T04:06:30.092" v="741" actId="1076"/>
          <ac:spMkLst>
            <pc:docMk/>
            <pc:sldMk cId="2348368754" sldId="285"/>
            <ac:spMk id="4" creationId="{26AF8BB3-AD8F-4F99-08DA-5ED345CCFD35}"/>
          </ac:spMkLst>
        </pc:spChg>
        <pc:spChg chg="add mod">
          <ac:chgData name="Michael Kuniega" userId="999f7fd1-0dc3-4cba-81fd-6a42a8d75a98" providerId="ADAL" clId="{90E2CDF7-77EF-48E5-BC4A-040C87E118A4}" dt="2022-12-30T04:08:37.832" v="785" actId="1076"/>
          <ac:spMkLst>
            <pc:docMk/>
            <pc:sldMk cId="2348368754" sldId="285"/>
            <ac:spMk id="7" creationId="{68CCC9EA-1212-0654-2685-42266BBE8DF9}"/>
          </ac:spMkLst>
        </pc:spChg>
        <pc:spChg chg="add mod">
          <ac:chgData name="Michael Kuniega" userId="999f7fd1-0dc3-4cba-81fd-6a42a8d75a98" providerId="ADAL" clId="{90E2CDF7-77EF-48E5-BC4A-040C87E118A4}" dt="2022-12-30T04:08:32.843" v="784" actId="1076"/>
          <ac:spMkLst>
            <pc:docMk/>
            <pc:sldMk cId="2348368754" sldId="285"/>
            <ac:spMk id="8" creationId="{6F31E298-1081-2872-B123-8240A020B4AC}"/>
          </ac:spMkLst>
        </pc:spChg>
        <pc:picChg chg="add del mod">
          <ac:chgData name="Michael Kuniega" userId="999f7fd1-0dc3-4cba-81fd-6a42a8d75a98" providerId="ADAL" clId="{90E2CDF7-77EF-48E5-BC4A-040C87E118A4}" dt="2022-12-30T04:07:51.788" v="777" actId="478"/>
          <ac:picMkLst>
            <pc:docMk/>
            <pc:sldMk cId="2348368754" sldId="285"/>
            <ac:picMk id="3" creationId="{1102BA72-9CF9-6532-07E1-A2E37FD43A11}"/>
          </ac:picMkLst>
        </pc:picChg>
        <pc:cxnChg chg="add mod">
          <ac:chgData name="Michael Kuniega" userId="999f7fd1-0dc3-4cba-81fd-6a42a8d75a98" providerId="ADAL" clId="{90E2CDF7-77EF-48E5-BC4A-040C87E118A4}" dt="2022-12-30T04:06:51.001" v="743" actId="1582"/>
          <ac:cxnSpMkLst>
            <pc:docMk/>
            <pc:sldMk cId="2348368754" sldId="285"/>
            <ac:cxnSpMk id="6" creationId="{3D86E79C-4D47-CD4C-3F5E-124F5DEDEDC2}"/>
          </ac:cxnSpMkLst>
        </pc:cxnChg>
        <pc:cxnChg chg="add mod">
          <ac:chgData name="Michael Kuniega" userId="999f7fd1-0dc3-4cba-81fd-6a42a8d75a98" providerId="ADAL" clId="{90E2CDF7-77EF-48E5-BC4A-040C87E118A4}" dt="2022-12-30T04:08:16.633" v="782" actId="14100"/>
          <ac:cxnSpMkLst>
            <pc:docMk/>
            <pc:sldMk cId="2348368754" sldId="285"/>
            <ac:cxnSpMk id="9" creationId="{D455D2ED-1050-539D-9823-78B632E6BF59}"/>
          </ac:cxnSpMkLst>
        </pc:cxnChg>
      </pc:sldChg>
      <pc:sldChg chg="modSp add mod">
        <pc:chgData name="Michael Kuniega" userId="999f7fd1-0dc3-4cba-81fd-6a42a8d75a98" providerId="ADAL" clId="{90E2CDF7-77EF-48E5-BC4A-040C87E118A4}" dt="2022-12-30T04:14:20.860" v="868" actId="20577"/>
        <pc:sldMkLst>
          <pc:docMk/>
          <pc:sldMk cId="1715679725" sldId="286"/>
        </pc:sldMkLst>
        <pc:spChg chg="mod">
          <ac:chgData name="Michael Kuniega" userId="999f7fd1-0dc3-4cba-81fd-6a42a8d75a98" providerId="ADAL" clId="{90E2CDF7-77EF-48E5-BC4A-040C87E118A4}" dt="2022-12-30T04:14:20.860" v="868" actId="20577"/>
          <ac:spMkLst>
            <pc:docMk/>
            <pc:sldMk cId="1715679725" sldId="286"/>
            <ac:spMk id="4" creationId="{28F5A268-B8D3-86AC-7399-345393CD5B8E}"/>
          </ac:spMkLst>
        </pc:spChg>
        <pc:spChg chg="mod">
          <ac:chgData name="Michael Kuniega" userId="999f7fd1-0dc3-4cba-81fd-6a42a8d75a98" providerId="ADAL" clId="{90E2CDF7-77EF-48E5-BC4A-040C87E118A4}" dt="2022-12-30T04:09:46.923" v="808" actId="20577"/>
          <ac:spMkLst>
            <pc:docMk/>
            <pc:sldMk cId="1715679725" sldId="286"/>
            <ac:spMk id="6" creationId="{CD9E31A4-1103-C69B-A099-ECA128467CA5}"/>
          </ac:spMkLst>
        </pc:spChg>
      </pc:sldChg>
      <pc:sldChg chg="add del">
        <pc:chgData name="Michael Kuniega" userId="999f7fd1-0dc3-4cba-81fd-6a42a8d75a98" providerId="ADAL" clId="{90E2CDF7-77EF-48E5-BC4A-040C87E118A4}" dt="2022-12-30T04:10:16.966" v="810" actId="47"/>
        <pc:sldMkLst>
          <pc:docMk/>
          <pc:sldMk cId="656779151" sldId="287"/>
        </pc:sldMkLst>
      </pc:sldChg>
      <pc:sldChg chg="modSp add mod">
        <pc:chgData name="Michael Kuniega" userId="999f7fd1-0dc3-4cba-81fd-6a42a8d75a98" providerId="ADAL" clId="{90E2CDF7-77EF-48E5-BC4A-040C87E118A4}" dt="2022-12-30T04:14:16.636" v="866" actId="20577"/>
        <pc:sldMkLst>
          <pc:docMk/>
          <pc:sldMk cId="2468276954" sldId="287"/>
        </pc:sldMkLst>
        <pc:spChg chg="mod">
          <ac:chgData name="Michael Kuniega" userId="999f7fd1-0dc3-4cba-81fd-6a42a8d75a98" providerId="ADAL" clId="{90E2CDF7-77EF-48E5-BC4A-040C87E118A4}" dt="2022-12-30T04:14:16.636" v="866" actId="20577"/>
          <ac:spMkLst>
            <pc:docMk/>
            <pc:sldMk cId="2468276954" sldId="287"/>
            <ac:spMk id="4" creationId="{28F5A268-B8D3-86AC-7399-345393CD5B8E}"/>
          </ac:spMkLst>
        </pc:spChg>
        <pc:spChg chg="mod">
          <ac:chgData name="Michael Kuniega" userId="999f7fd1-0dc3-4cba-81fd-6a42a8d75a98" providerId="ADAL" clId="{90E2CDF7-77EF-48E5-BC4A-040C87E118A4}" dt="2022-12-30T04:10:23.269" v="815" actId="20577"/>
          <ac:spMkLst>
            <pc:docMk/>
            <pc:sldMk cId="2468276954" sldId="287"/>
            <ac:spMk id="6" creationId="{CD9E31A4-1103-C69B-A099-ECA128467CA5}"/>
          </ac:spMkLst>
        </pc:spChg>
      </pc:sldChg>
      <pc:sldChg chg="modSp add mod">
        <pc:chgData name="Michael Kuniega" userId="999f7fd1-0dc3-4cba-81fd-6a42a8d75a98" providerId="ADAL" clId="{90E2CDF7-77EF-48E5-BC4A-040C87E118A4}" dt="2022-12-30T04:14:12.346" v="863" actId="20577"/>
        <pc:sldMkLst>
          <pc:docMk/>
          <pc:sldMk cId="94270847" sldId="288"/>
        </pc:sldMkLst>
        <pc:spChg chg="mod">
          <ac:chgData name="Michael Kuniega" userId="999f7fd1-0dc3-4cba-81fd-6a42a8d75a98" providerId="ADAL" clId="{90E2CDF7-77EF-48E5-BC4A-040C87E118A4}" dt="2022-12-30T04:14:12.346" v="863" actId="20577"/>
          <ac:spMkLst>
            <pc:docMk/>
            <pc:sldMk cId="94270847" sldId="288"/>
            <ac:spMk id="4" creationId="{28F5A268-B8D3-86AC-7399-345393CD5B8E}"/>
          </ac:spMkLst>
        </pc:spChg>
        <pc:spChg chg="mod">
          <ac:chgData name="Michael Kuniega" userId="999f7fd1-0dc3-4cba-81fd-6a42a8d75a98" providerId="ADAL" clId="{90E2CDF7-77EF-48E5-BC4A-040C87E118A4}" dt="2022-12-30T04:11:00.104" v="837" actId="20577"/>
          <ac:spMkLst>
            <pc:docMk/>
            <pc:sldMk cId="94270847" sldId="288"/>
            <ac:spMk id="6" creationId="{CD9E31A4-1103-C69B-A099-ECA128467CA5}"/>
          </ac:spMkLst>
        </pc:spChg>
      </pc:sldChg>
      <pc:sldChg chg="modSp add mod">
        <pc:chgData name="Michael Kuniega" userId="999f7fd1-0dc3-4cba-81fd-6a42a8d75a98" providerId="ADAL" clId="{90E2CDF7-77EF-48E5-BC4A-040C87E118A4}" dt="2022-12-30T04:14:07.729" v="861" actId="20577"/>
        <pc:sldMkLst>
          <pc:docMk/>
          <pc:sldMk cId="4152132192" sldId="289"/>
        </pc:sldMkLst>
        <pc:spChg chg="mod">
          <ac:chgData name="Michael Kuniega" userId="999f7fd1-0dc3-4cba-81fd-6a42a8d75a98" providerId="ADAL" clId="{90E2CDF7-77EF-48E5-BC4A-040C87E118A4}" dt="2022-12-30T04:14:07.729" v="861" actId="20577"/>
          <ac:spMkLst>
            <pc:docMk/>
            <pc:sldMk cId="4152132192" sldId="289"/>
            <ac:spMk id="4" creationId="{28F5A268-B8D3-86AC-7399-345393CD5B8E}"/>
          </ac:spMkLst>
        </pc:spChg>
        <pc:spChg chg="mod">
          <ac:chgData name="Michael Kuniega" userId="999f7fd1-0dc3-4cba-81fd-6a42a8d75a98" providerId="ADAL" clId="{90E2CDF7-77EF-48E5-BC4A-040C87E118A4}" dt="2022-12-30T04:11:31.567" v="852" actId="20577"/>
          <ac:spMkLst>
            <pc:docMk/>
            <pc:sldMk cId="4152132192" sldId="289"/>
            <ac:spMk id="6" creationId="{CD9E31A4-1103-C69B-A099-ECA128467CA5}"/>
          </ac:spMkLst>
        </pc:spChg>
      </pc:sldChg>
      <pc:sldChg chg="modSp add mod">
        <pc:chgData name="Michael Kuniega" userId="999f7fd1-0dc3-4cba-81fd-6a42a8d75a98" providerId="ADAL" clId="{90E2CDF7-77EF-48E5-BC4A-040C87E118A4}" dt="2022-12-30T04:14:03.377" v="859" actId="20577"/>
        <pc:sldMkLst>
          <pc:docMk/>
          <pc:sldMk cId="2875862120" sldId="290"/>
        </pc:sldMkLst>
        <pc:spChg chg="mod">
          <ac:chgData name="Michael Kuniega" userId="999f7fd1-0dc3-4cba-81fd-6a42a8d75a98" providerId="ADAL" clId="{90E2CDF7-77EF-48E5-BC4A-040C87E118A4}" dt="2022-12-30T04:14:03.377" v="859" actId="20577"/>
          <ac:spMkLst>
            <pc:docMk/>
            <pc:sldMk cId="2875862120" sldId="290"/>
            <ac:spMk id="4" creationId="{28F5A268-B8D3-86AC-7399-345393CD5B8E}"/>
          </ac:spMkLst>
        </pc:spChg>
        <pc:spChg chg="mod">
          <ac:chgData name="Michael Kuniega" userId="999f7fd1-0dc3-4cba-81fd-6a42a8d75a98" providerId="ADAL" clId="{90E2CDF7-77EF-48E5-BC4A-040C87E118A4}" dt="2022-12-30T04:12:56.259" v="855" actId="20577"/>
          <ac:spMkLst>
            <pc:docMk/>
            <pc:sldMk cId="2875862120" sldId="290"/>
            <ac:spMk id="6" creationId="{CD9E31A4-1103-C69B-A099-ECA128467CA5}"/>
          </ac:spMkLst>
        </pc:spChg>
      </pc:sldChg>
      <pc:sldChg chg="modSp del mod">
        <pc:chgData name="Michael Kuniega" userId="999f7fd1-0dc3-4cba-81fd-6a42a8d75a98" providerId="ADAL" clId="{90E2CDF7-77EF-48E5-BC4A-040C87E118A4}" dt="2022-12-30T04:41:41.247" v="881" actId="47"/>
        <pc:sldMkLst>
          <pc:docMk/>
          <pc:sldMk cId="1216303004" sldId="291"/>
        </pc:sldMkLst>
        <pc:spChg chg="mod">
          <ac:chgData name="Michael Kuniega" userId="999f7fd1-0dc3-4cba-81fd-6a42a8d75a98" providerId="ADAL" clId="{90E2CDF7-77EF-48E5-BC4A-040C87E118A4}" dt="2022-12-30T04:14:36.682" v="870" actId="20577"/>
          <ac:spMkLst>
            <pc:docMk/>
            <pc:sldMk cId="1216303004" sldId="291"/>
            <ac:spMk id="4" creationId="{28F5A268-B8D3-86AC-7399-345393CD5B8E}"/>
          </ac:spMkLst>
        </pc:spChg>
        <pc:spChg chg="mod">
          <ac:chgData name="Michael Kuniega" userId="999f7fd1-0dc3-4cba-81fd-6a42a8d75a98" providerId="ADAL" clId="{90E2CDF7-77EF-48E5-BC4A-040C87E118A4}" dt="2022-12-30T04:36:17.382" v="879" actId="1076"/>
          <ac:spMkLst>
            <pc:docMk/>
            <pc:sldMk cId="1216303004" sldId="291"/>
            <ac:spMk id="6" creationId="{CD9E31A4-1103-C69B-A099-ECA128467CA5}"/>
          </ac:spMkLst>
        </pc:spChg>
      </pc:sldChg>
      <pc:sldChg chg="add">
        <pc:chgData name="Michael Kuniega" userId="999f7fd1-0dc3-4cba-81fd-6a42a8d75a98" providerId="ADAL" clId="{90E2CDF7-77EF-48E5-BC4A-040C87E118A4}" dt="2022-12-30T04:41:38.891" v="880"/>
        <pc:sldMkLst>
          <pc:docMk/>
          <pc:sldMk cId="3432684337" sldId="292"/>
        </pc:sldMkLst>
      </pc:sldChg>
      <pc:sldChg chg="del">
        <pc:chgData name="Michael Kuniega" userId="999f7fd1-0dc3-4cba-81fd-6a42a8d75a98" providerId="ADAL" clId="{90E2CDF7-77EF-48E5-BC4A-040C87E118A4}" dt="2022-12-30T03:22:34.429" v="55" actId="47"/>
        <pc:sldMkLst>
          <pc:docMk/>
          <pc:sldMk cId="481310725" sldId="294"/>
        </pc:sldMkLst>
      </pc:sldChg>
      <pc:sldChg chg="del">
        <pc:chgData name="Michael Kuniega" userId="999f7fd1-0dc3-4cba-81fd-6a42a8d75a98" providerId="ADAL" clId="{90E2CDF7-77EF-48E5-BC4A-040C87E118A4}" dt="2022-12-30T03:22:34.734" v="56" actId="47"/>
        <pc:sldMkLst>
          <pc:docMk/>
          <pc:sldMk cId="3113886942" sldId="295"/>
        </pc:sldMkLst>
      </pc:sldChg>
      <pc:sldChg chg="del">
        <pc:chgData name="Michael Kuniega" userId="999f7fd1-0dc3-4cba-81fd-6a42a8d75a98" providerId="ADAL" clId="{90E2CDF7-77EF-48E5-BC4A-040C87E118A4}" dt="2022-12-30T03:22:35.457" v="57" actId="47"/>
        <pc:sldMkLst>
          <pc:docMk/>
          <pc:sldMk cId="2970008114" sldId="296"/>
        </pc:sldMkLst>
      </pc:sldChg>
      <pc:sldChg chg="del">
        <pc:chgData name="Michael Kuniega" userId="999f7fd1-0dc3-4cba-81fd-6a42a8d75a98" providerId="ADAL" clId="{90E2CDF7-77EF-48E5-BC4A-040C87E118A4}" dt="2022-12-30T03:22:36.213" v="58" actId="47"/>
        <pc:sldMkLst>
          <pc:docMk/>
          <pc:sldMk cId="1800000364" sldId="297"/>
        </pc:sldMkLst>
      </pc:sldChg>
      <pc:sldChg chg="del">
        <pc:chgData name="Michael Kuniega" userId="999f7fd1-0dc3-4cba-81fd-6a42a8d75a98" providerId="ADAL" clId="{90E2CDF7-77EF-48E5-BC4A-040C87E118A4}" dt="2022-12-30T03:22:30.870" v="46" actId="47"/>
        <pc:sldMkLst>
          <pc:docMk/>
          <pc:sldMk cId="1186062071" sldId="298"/>
        </pc:sldMkLst>
      </pc:sldChg>
      <pc:sldMasterChg chg="del delSldLayout">
        <pc:chgData name="Michael Kuniega" userId="999f7fd1-0dc3-4cba-81fd-6a42a8d75a98" providerId="ADAL" clId="{90E2CDF7-77EF-48E5-BC4A-040C87E118A4}" dt="2022-12-30T03:22:36.213" v="58" actId="47"/>
        <pc:sldMasterMkLst>
          <pc:docMk/>
          <pc:sldMasterMk cId="3880342477" sldId="2147483672"/>
        </pc:sldMasterMkLst>
        <pc:sldLayoutChg chg="del">
          <pc:chgData name="Michael Kuniega" userId="999f7fd1-0dc3-4cba-81fd-6a42a8d75a98" providerId="ADAL" clId="{90E2CDF7-77EF-48E5-BC4A-040C87E118A4}" dt="2022-12-30T03:22:36.213" v="58" actId="47"/>
          <pc:sldLayoutMkLst>
            <pc:docMk/>
            <pc:sldMasterMk cId="3880342477" sldId="2147483672"/>
            <pc:sldLayoutMk cId="833694166" sldId="2147483673"/>
          </pc:sldLayoutMkLst>
        </pc:sldLayoutChg>
        <pc:sldLayoutChg chg="del">
          <pc:chgData name="Michael Kuniega" userId="999f7fd1-0dc3-4cba-81fd-6a42a8d75a98" providerId="ADAL" clId="{90E2CDF7-77EF-48E5-BC4A-040C87E118A4}" dt="2022-12-30T03:22:36.213" v="58" actId="47"/>
          <pc:sldLayoutMkLst>
            <pc:docMk/>
            <pc:sldMasterMk cId="3880342477" sldId="2147483672"/>
            <pc:sldLayoutMk cId="2700623332" sldId="2147483674"/>
          </pc:sldLayoutMkLst>
        </pc:sldLayoutChg>
        <pc:sldLayoutChg chg="del">
          <pc:chgData name="Michael Kuniega" userId="999f7fd1-0dc3-4cba-81fd-6a42a8d75a98" providerId="ADAL" clId="{90E2CDF7-77EF-48E5-BC4A-040C87E118A4}" dt="2022-12-30T03:22:36.213" v="58" actId="47"/>
          <pc:sldLayoutMkLst>
            <pc:docMk/>
            <pc:sldMasterMk cId="3880342477" sldId="2147483672"/>
            <pc:sldLayoutMk cId="3395597663" sldId="2147483675"/>
          </pc:sldLayoutMkLst>
        </pc:sldLayoutChg>
        <pc:sldLayoutChg chg="del">
          <pc:chgData name="Michael Kuniega" userId="999f7fd1-0dc3-4cba-81fd-6a42a8d75a98" providerId="ADAL" clId="{90E2CDF7-77EF-48E5-BC4A-040C87E118A4}" dt="2022-12-30T03:22:36.213" v="58" actId="47"/>
          <pc:sldLayoutMkLst>
            <pc:docMk/>
            <pc:sldMasterMk cId="3880342477" sldId="2147483672"/>
            <pc:sldLayoutMk cId="4202507687" sldId="2147483676"/>
          </pc:sldLayoutMkLst>
        </pc:sldLayoutChg>
        <pc:sldLayoutChg chg="del">
          <pc:chgData name="Michael Kuniega" userId="999f7fd1-0dc3-4cba-81fd-6a42a8d75a98" providerId="ADAL" clId="{90E2CDF7-77EF-48E5-BC4A-040C87E118A4}" dt="2022-12-30T03:22:36.213" v="58" actId="47"/>
          <pc:sldLayoutMkLst>
            <pc:docMk/>
            <pc:sldMasterMk cId="3880342477" sldId="2147483672"/>
            <pc:sldLayoutMk cId="1538737343" sldId="2147483677"/>
          </pc:sldLayoutMkLst>
        </pc:sldLayoutChg>
        <pc:sldLayoutChg chg="del">
          <pc:chgData name="Michael Kuniega" userId="999f7fd1-0dc3-4cba-81fd-6a42a8d75a98" providerId="ADAL" clId="{90E2CDF7-77EF-48E5-BC4A-040C87E118A4}" dt="2022-12-30T03:22:36.213" v="58" actId="47"/>
          <pc:sldLayoutMkLst>
            <pc:docMk/>
            <pc:sldMasterMk cId="3880342477" sldId="2147483672"/>
            <pc:sldLayoutMk cId="800420023" sldId="2147483678"/>
          </pc:sldLayoutMkLst>
        </pc:sldLayoutChg>
        <pc:sldLayoutChg chg="del">
          <pc:chgData name="Michael Kuniega" userId="999f7fd1-0dc3-4cba-81fd-6a42a8d75a98" providerId="ADAL" clId="{90E2CDF7-77EF-48E5-BC4A-040C87E118A4}" dt="2022-12-30T03:22:36.213" v="58" actId="47"/>
          <pc:sldLayoutMkLst>
            <pc:docMk/>
            <pc:sldMasterMk cId="3880342477" sldId="2147483672"/>
            <pc:sldLayoutMk cId="58980421" sldId="2147483679"/>
          </pc:sldLayoutMkLst>
        </pc:sldLayoutChg>
        <pc:sldLayoutChg chg="del">
          <pc:chgData name="Michael Kuniega" userId="999f7fd1-0dc3-4cba-81fd-6a42a8d75a98" providerId="ADAL" clId="{90E2CDF7-77EF-48E5-BC4A-040C87E118A4}" dt="2022-12-30T03:22:36.213" v="58" actId="47"/>
          <pc:sldLayoutMkLst>
            <pc:docMk/>
            <pc:sldMasterMk cId="3880342477" sldId="2147483672"/>
            <pc:sldLayoutMk cId="296309277" sldId="2147483680"/>
          </pc:sldLayoutMkLst>
        </pc:sldLayoutChg>
        <pc:sldLayoutChg chg="del">
          <pc:chgData name="Michael Kuniega" userId="999f7fd1-0dc3-4cba-81fd-6a42a8d75a98" providerId="ADAL" clId="{90E2CDF7-77EF-48E5-BC4A-040C87E118A4}" dt="2022-12-30T03:22:36.213" v="58" actId="47"/>
          <pc:sldLayoutMkLst>
            <pc:docMk/>
            <pc:sldMasterMk cId="3880342477" sldId="2147483672"/>
            <pc:sldLayoutMk cId="2161298714" sldId="2147483681"/>
          </pc:sldLayoutMkLst>
        </pc:sldLayoutChg>
        <pc:sldLayoutChg chg="del">
          <pc:chgData name="Michael Kuniega" userId="999f7fd1-0dc3-4cba-81fd-6a42a8d75a98" providerId="ADAL" clId="{90E2CDF7-77EF-48E5-BC4A-040C87E118A4}" dt="2022-12-30T03:22:36.213" v="58" actId="47"/>
          <pc:sldLayoutMkLst>
            <pc:docMk/>
            <pc:sldMasterMk cId="3880342477" sldId="2147483672"/>
            <pc:sldLayoutMk cId="758719812" sldId="2147483682"/>
          </pc:sldLayoutMkLst>
        </pc:sldLayoutChg>
        <pc:sldLayoutChg chg="del">
          <pc:chgData name="Michael Kuniega" userId="999f7fd1-0dc3-4cba-81fd-6a42a8d75a98" providerId="ADAL" clId="{90E2CDF7-77EF-48E5-BC4A-040C87E118A4}" dt="2022-12-30T03:22:36.213" v="58" actId="47"/>
          <pc:sldLayoutMkLst>
            <pc:docMk/>
            <pc:sldMasterMk cId="3880342477" sldId="2147483672"/>
            <pc:sldLayoutMk cId="2645852099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3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7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1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0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Chapter </a:t>
            </a:r>
            <a:r>
              <a:rPr lang="en-US" sz="8000" b="1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1</a:t>
            </a: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.3: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Evaluating Limits Analytically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Tx/>
              <a:buNone/>
              <a:tabLst/>
              <a:defRPr/>
            </a:pPr>
            <a:r>
              <a:rPr kumimoji="0" lang="en-US" sz="2400" b="1" i="0" u="none" strike="noStrike" kern="1200" cap="all" spc="20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F5A268-B8D3-86AC-7399-345393CD5B8E}"/>
              </a:ext>
            </a:extLst>
          </p:cNvPr>
          <p:cNvSpPr txBox="1"/>
          <p:nvPr/>
        </p:nvSpPr>
        <p:spPr>
          <a:xfrm>
            <a:off x="85060" y="0"/>
            <a:ext cx="1818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/>
              <p:nvPr/>
            </p:nvSpPr>
            <p:spPr>
              <a:xfrm>
                <a:off x="485395" y="769441"/>
                <a:ext cx="3411022" cy="14683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95" y="769441"/>
                <a:ext cx="3411022" cy="1468351"/>
              </a:xfrm>
              <a:prstGeom prst="rect">
                <a:avLst/>
              </a:prstGeom>
              <a:blipFill>
                <a:blip r:embed="rId2"/>
                <a:stretch>
                  <a:fillRect b="-2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9863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D706D70-9797-CC5C-EAE7-A03B740914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288" y="1020629"/>
            <a:ext cx="11136980" cy="481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146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F5A268-B8D3-86AC-7399-345393CD5B8E}"/>
              </a:ext>
            </a:extLst>
          </p:cNvPr>
          <p:cNvSpPr txBox="1"/>
          <p:nvPr/>
        </p:nvSpPr>
        <p:spPr>
          <a:xfrm>
            <a:off x="200346" y="877436"/>
            <a:ext cx="1818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/>
              <p:nvPr/>
            </p:nvSpPr>
            <p:spPr>
              <a:xfrm>
                <a:off x="618958" y="1708433"/>
                <a:ext cx="3411022" cy="15109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58" y="1708433"/>
                <a:ext cx="3411022" cy="1510991"/>
              </a:xfrm>
              <a:prstGeom prst="rect">
                <a:avLst/>
              </a:prstGeom>
              <a:blipFill>
                <a:blip r:embed="rId2"/>
                <a:stretch>
                  <a:fillRect r="-32021" b="-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8221B0DF-5EFC-A07C-B6EA-558F75C63252}"/>
              </a:ext>
            </a:extLst>
          </p:cNvPr>
          <p:cNvSpPr txBox="1"/>
          <p:nvPr/>
        </p:nvSpPr>
        <p:spPr>
          <a:xfrm>
            <a:off x="1768011" y="-72450"/>
            <a:ext cx="86559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DIVIDING OUT TECHNIQUE</a:t>
            </a:r>
          </a:p>
        </p:txBody>
      </p:sp>
    </p:spTree>
    <p:extLst>
      <p:ext uri="{BB962C8B-B14F-4D97-AF65-F5344CB8AC3E}">
        <p14:creationId xmlns:p14="http://schemas.microsoft.com/office/powerpoint/2010/main" val="3797979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F5A268-B8D3-86AC-7399-345393CD5B8E}"/>
              </a:ext>
            </a:extLst>
          </p:cNvPr>
          <p:cNvSpPr txBox="1"/>
          <p:nvPr/>
        </p:nvSpPr>
        <p:spPr>
          <a:xfrm>
            <a:off x="200346" y="877436"/>
            <a:ext cx="1818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7)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/>
              <p:nvPr/>
            </p:nvSpPr>
            <p:spPr>
              <a:xfrm>
                <a:off x="618958" y="1708433"/>
                <a:ext cx="3411022" cy="1503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rad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58" y="1708433"/>
                <a:ext cx="3411022" cy="1503553"/>
              </a:xfrm>
              <a:prstGeom prst="rect">
                <a:avLst/>
              </a:prstGeom>
              <a:blipFill>
                <a:blip r:embed="rId2"/>
                <a:stretch>
                  <a:fillRect r="-28086" b="-2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8221B0DF-5EFC-A07C-B6EA-558F75C63252}"/>
              </a:ext>
            </a:extLst>
          </p:cNvPr>
          <p:cNvSpPr txBox="1"/>
          <p:nvPr/>
        </p:nvSpPr>
        <p:spPr>
          <a:xfrm>
            <a:off x="1477656" y="-114756"/>
            <a:ext cx="92366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RATIONALIZING TECHNIQUE</a:t>
            </a:r>
          </a:p>
        </p:txBody>
      </p:sp>
    </p:spTree>
    <p:extLst>
      <p:ext uri="{BB962C8B-B14F-4D97-AF65-F5344CB8AC3E}">
        <p14:creationId xmlns:p14="http://schemas.microsoft.com/office/powerpoint/2010/main" val="1118878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F5A268-B8D3-86AC-7399-345393CD5B8E}"/>
              </a:ext>
            </a:extLst>
          </p:cNvPr>
          <p:cNvSpPr txBox="1"/>
          <p:nvPr/>
        </p:nvSpPr>
        <p:spPr>
          <a:xfrm>
            <a:off x="200346" y="877436"/>
            <a:ext cx="1818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Ex. 8)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/>
              <p:nvPr/>
            </p:nvSpPr>
            <p:spPr>
              <a:xfrm>
                <a:off x="358492" y="1708433"/>
                <a:ext cx="3411022" cy="13781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limLowPr>
                            <m:e>
                              <m:r>
                                <a:rPr kumimoji="0" lang="en-US" sz="4400" b="1" i="0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𝒙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→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𝟏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/(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𝒙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+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𝟒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)−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𝟏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/</m:t>
                              </m:r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𝟒</m:t>
                              </m:r>
                            </m:num>
                            <m:den>
                              <m:r>
                                <a:rPr kumimoji="0" lang="en-US" sz="4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𝒙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492" y="1708433"/>
                <a:ext cx="3411022" cy="1378198"/>
              </a:xfrm>
              <a:prstGeom prst="rect">
                <a:avLst/>
              </a:prstGeom>
              <a:blipFill>
                <a:blip r:embed="rId2"/>
                <a:stretch>
                  <a:fillRect r="-50984" b="-2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8221B0DF-5EFC-A07C-B6EA-558F75C63252}"/>
              </a:ext>
            </a:extLst>
          </p:cNvPr>
          <p:cNvSpPr txBox="1"/>
          <p:nvPr/>
        </p:nvSpPr>
        <p:spPr>
          <a:xfrm>
            <a:off x="1477656" y="-114756"/>
            <a:ext cx="92366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RATIONALIZING TECHNIQUE</a:t>
            </a:r>
          </a:p>
        </p:txBody>
      </p:sp>
    </p:spTree>
    <p:extLst>
      <p:ext uri="{BB962C8B-B14F-4D97-AF65-F5344CB8AC3E}">
        <p14:creationId xmlns:p14="http://schemas.microsoft.com/office/powerpoint/2010/main" val="3432684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1C0597-8B45-4063-8B42-9FACAB3C8005}"/>
              </a:ext>
            </a:extLst>
          </p:cNvPr>
          <p:cNvSpPr txBox="1"/>
          <p:nvPr/>
        </p:nvSpPr>
        <p:spPr>
          <a:xfrm>
            <a:off x="2855518" y="0"/>
            <a:ext cx="64809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SQUEEZE THEOREM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AF8BB3-AD8F-4F99-08DA-5ED345CCFD35}"/>
              </a:ext>
            </a:extLst>
          </p:cNvPr>
          <p:cNvSpPr txBox="1"/>
          <p:nvPr/>
        </p:nvSpPr>
        <p:spPr>
          <a:xfrm>
            <a:off x="155170" y="809105"/>
            <a:ext cx="11881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THEOREM 1.9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TWO SPECIAL TRIGONOMETRIC LIMITS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D86E79C-4D47-CD4C-3F5E-124F5DEDEDC2}"/>
              </a:ext>
            </a:extLst>
          </p:cNvPr>
          <p:cNvCxnSpPr/>
          <p:nvPr/>
        </p:nvCxnSpPr>
        <p:spPr>
          <a:xfrm>
            <a:off x="0" y="1596044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8CCC9EA-1212-0654-2685-42266BBE8DF9}"/>
                  </a:ext>
                </a:extLst>
              </p:cNvPr>
              <p:cNvSpPr txBox="1"/>
              <p:nvPr/>
            </p:nvSpPr>
            <p:spPr>
              <a:xfrm>
                <a:off x="1382763" y="1878810"/>
                <a:ext cx="3411022" cy="13783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𝒔𝒊𝒏𝒙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8CCC9EA-1212-0654-2685-42266BBE8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2763" y="1878810"/>
                <a:ext cx="3411022" cy="1378391"/>
              </a:xfrm>
              <a:prstGeom prst="rect">
                <a:avLst/>
              </a:prstGeom>
              <a:blipFill>
                <a:blip r:embed="rId2"/>
                <a:stretch>
                  <a:fillRect b="-13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F31E298-1081-2872-B123-8240A020B4AC}"/>
                  </a:ext>
                </a:extLst>
              </p:cNvPr>
              <p:cNvSpPr txBox="1"/>
              <p:nvPr/>
            </p:nvSpPr>
            <p:spPr>
              <a:xfrm>
                <a:off x="7172159" y="1878811"/>
                <a:ext cx="3411022" cy="13783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𝒄𝒐𝒔𝒙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F31E298-1081-2872-B123-8240A020B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2159" y="1878811"/>
                <a:ext cx="3411022" cy="1378391"/>
              </a:xfrm>
              <a:prstGeom prst="rect">
                <a:avLst/>
              </a:prstGeom>
              <a:blipFill>
                <a:blip r:embed="rId3"/>
                <a:stretch>
                  <a:fillRect r="-28444" b="-13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455D2ED-1050-539D-9823-78B632E6BF59}"/>
              </a:ext>
            </a:extLst>
          </p:cNvPr>
          <p:cNvCxnSpPr>
            <a:cxnSpLocks/>
          </p:cNvCxnSpPr>
          <p:nvPr/>
        </p:nvCxnSpPr>
        <p:spPr>
          <a:xfrm flipV="1">
            <a:off x="6095998" y="1618210"/>
            <a:ext cx="0" cy="473825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368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F5A268-B8D3-86AC-7399-345393CD5B8E}"/>
              </a:ext>
            </a:extLst>
          </p:cNvPr>
          <p:cNvSpPr txBox="1"/>
          <p:nvPr/>
        </p:nvSpPr>
        <p:spPr>
          <a:xfrm>
            <a:off x="85060" y="0"/>
            <a:ext cx="1818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9)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/>
              <p:nvPr/>
            </p:nvSpPr>
            <p:spPr>
              <a:xfrm>
                <a:off x="485395" y="769441"/>
                <a:ext cx="3411022" cy="13671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𝒔𝒊𝒏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95" y="769441"/>
                <a:ext cx="3411022" cy="1367169"/>
              </a:xfrm>
              <a:prstGeom prst="rect">
                <a:avLst/>
              </a:prstGeom>
              <a:blipFill>
                <a:blip r:embed="rId2"/>
                <a:stretch>
                  <a:fillRect b="-2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5679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F5A268-B8D3-86AC-7399-345393CD5B8E}"/>
              </a:ext>
            </a:extLst>
          </p:cNvPr>
          <p:cNvSpPr txBox="1"/>
          <p:nvPr/>
        </p:nvSpPr>
        <p:spPr>
          <a:xfrm>
            <a:off x="85060" y="0"/>
            <a:ext cx="1818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/>
              <p:nvPr/>
            </p:nvSpPr>
            <p:spPr>
              <a:xfrm>
                <a:off x="485395" y="769441"/>
                <a:ext cx="3411022" cy="13671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𝒔𝒊𝒏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95" y="769441"/>
                <a:ext cx="3411022" cy="1367169"/>
              </a:xfrm>
              <a:prstGeom prst="rect">
                <a:avLst/>
              </a:prstGeom>
              <a:blipFill>
                <a:blip r:embed="rId2"/>
                <a:stretch>
                  <a:fillRect b="-2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8276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F5A268-B8D3-86AC-7399-345393CD5B8E}"/>
              </a:ext>
            </a:extLst>
          </p:cNvPr>
          <p:cNvSpPr txBox="1"/>
          <p:nvPr/>
        </p:nvSpPr>
        <p:spPr>
          <a:xfrm>
            <a:off x="85060" y="0"/>
            <a:ext cx="1818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/>
              <p:nvPr/>
            </p:nvSpPr>
            <p:spPr>
              <a:xfrm>
                <a:off x="485395" y="769441"/>
                <a:ext cx="3411022" cy="13644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𝒄𝒐𝒔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95" y="769441"/>
                <a:ext cx="3411022" cy="1364412"/>
              </a:xfrm>
              <a:prstGeom prst="rect">
                <a:avLst/>
              </a:prstGeom>
              <a:blipFill>
                <a:blip r:embed="rId2"/>
                <a:stretch>
                  <a:fillRect r="-23614" b="-2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270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F5A268-B8D3-86AC-7399-345393CD5B8E}"/>
              </a:ext>
            </a:extLst>
          </p:cNvPr>
          <p:cNvSpPr txBox="1"/>
          <p:nvPr/>
        </p:nvSpPr>
        <p:spPr>
          <a:xfrm>
            <a:off x="85060" y="0"/>
            <a:ext cx="1818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/>
              <p:nvPr/>
            </p:nvSpPr>
            <p:spPr>
              <a:xfrm>
                <a:off x="485395" y="769441"/>
                <a:ext cx="3411022" cy="13671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𝒕𝒂𝒏𝒙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95" y="769441"/>
                <a:ext cx="3411022" cy="13671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2132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8D54A070-DFD4-452C-8979-80F5CD7E244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11302" y="800894"/>
            <a:ext cx="11969396" cy="5512576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limit of </a:t>
            </a:r>
            <a:r>
              <a:rPr lang="en-US" altLang="en-US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alt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altLang="en-US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alt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as </a:t>
            </a:r>
            <a:r>
              <a:rPr lang="en-US" altLang="en-US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alt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approaches </a:t>
            </a:r>
            <a:r>
              <a:rPr lang="en-US" altLang="en-US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alt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does not depend on the value of </a:t>
            </a:r>
            <a:r>
              <a:rPr lang="en-US" altLang="en-US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alt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</a:t>
            </a:r>
            <a:r>
              <a:rPr lang="en-US" altLang="en-US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= c</a:t>
            </a:r>
            <a:r>
              <a:rPr lang="en-US" alt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>
              <a:buNone/>
            </a:pPr>
            <a:r>
              <a:rPr lang="en-US" alt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 the limit could be precisely </a:t>
            </a:r>
            <a:r>
              <a:rPr lang="en-US" altLang="en-US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altLang="en-US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altLang="en-US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alt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0" indent="0">
              <a:buNone/>
            </a:pPr>
            <a:endParaRPr lang="en-US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such cases, the limit can be evaluated by direct substitution. That is,</a:t>
            </a:r>
          </a:p>
          <a:p>
            <a:pPr marL="0" indent="0">
              <a:buNone/>
            </a:pPr>
            <a:endParaRPr lang="en-US" alt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 </a:t>
            </a:r>
            <a:r>
              <a:rPr lang="en-US" altLang="en-US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well-behaved </a:t>
            </a:r>
            <a:r>
              <a:rPr lang="en-US" alt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functions are continuous at </a:t>
            </a:r>
            <a:r>
              <a:rPr lang="en-US" altLang="en-US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alt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endParaRPr lang="en-US" altLang="en-US" sz="2800" b="1" dirty="0"/>
          </a:p>
        </p:txBody>
      </p:sp>
      <p:sp>
        <p:nvSpPr>
          <p:cNvPr id="5123" name="Text Box 4">
            <a:extLst>
              <a:ext uri="{FF2B5EF4-FFF2-40B4-BE49-F238E27FC236}">
                <a16:creationId xmlns:a16="http://schemas.microsoft.com/office/drawing/2014/main" id="{02D61577-195D-4EF5-88BC-F9BDD8965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471" y="-118153"/>
            <a:ext cx="5210834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Properties of Limits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819172B-8382-555D-290D-2699A760B94B}"/>
                  </a:ext>
                </a:extLst>
              </p:cNvPr>
              <p:cNvSpPr txBox="1"/>
              <p:nvPr/>
            </p:nvSpPr>
            <p:spPr>
              <a:xfrm>
                <a:off x="4058037" y="3878396"/>
                <a:ext cx="4017703" cy="8810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</m:lim>
                          </m:limLow>
                        </m:fName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819172B-8382-555D-290D-2699A760B9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037" y="3878396"/>
                <a:ext cx="4017703" cy="881010"/>
              </a:xfrm>
              <a:prstGeom prst="rect">
                <a:avLst/>
              </a:prstGeom>
              <a:blipFill>
                <a:blip r:embed="rId2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F5A268-B8D3-86AC-7399-345393CD5B8E}"/>
              </a:ext>
            </a:extLst>
          </p:cNvPr>
          <p:cNvSpPr txBox="1"/>
          <p:nvPr/>
        </p:nvSpPr>
        <p:spPr>
          <a:xfrm>
            <a:off x="85060" y="0"/>
            <a:ext cx="1818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/>
              <p:nvPr/>
            </p:nvSpPr>
            <p:spPr>
              <a:xfrm>
                <a:off x="485395" y="769441"/>
                <a:ext cx="3411022" cy="13671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𝒕𝒂𝒏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95" y="769441"/>
                <a:ext cx="3411022" cy="1367169"/>
              </a:xfrm>
              <a:prstGeom prst="rect">
                <a:avLst/>
              </a:prstGeom>
              <a:blipFill>
                <a:blip r:embed="rId2"/>
                <a:stretch>
                  <a:fillRect b="-2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862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extLst>
              <a:ext uri="{FF2B5EF4-FFF2-40B4-BE49-F238E27FC236}">
                <a16:creationId xmlns:a16="http://schemas.microsoft.com/office/drawing/2014/main" id="{CB592D5C-B3C2-686E-8CE3-B3BE595EF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791" y="491101"/>
            <a:ext cx="8380413" cy="1692275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8F5A268-B8D3-86AC-7399-345393CD5B8E}"/>
              </a:ext>
            </a:extLst>
          </p:cNvPr>
          <p:cNvSpPr txBox="1"/>
          <p:nvPr/>
        </p:nvSpPr>
        <p:spPr>
          <a:xfrm>
            <a:off x="0" y="167936"/>
            <a:ext cx="1217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/>
              <p:nvPr/>
            </p:nvSpPr>
            <p:spPr>
              <a:xfrm>
                <a:off x="815718" y="2695979"/>
                <a:ext cx="1854423" cy="7330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32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718" y="2695979"/>
                <a:ext cx="1854423" cy="7330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6B47C85-00D0-49B4-7038-79643B1E210A}"/>
                  </a:ext>
                </a:extLst>
              </p:cNvPr>
              <p:cNvSpPr txBox="1"/>
              <p:nvPr/>
            </p:nvSpPr>
            <p:spPr>
              <a:xfrm>
                <a:off x="5168787" y="2695979"/>
                <a:ext cx="1854423" cy="7330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32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→−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lim>
                          </m:limLow>
                        </m:fName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6B47C85-00D0-49B4-7038-79643B1E2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787" y="2695979"/>
                <a:ext cx="1854423" cy="7330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B487DC5-87AC-8967-6E55-45CD28D4D3E2}"/>
                  </a:ext>
                </a:extLst>
              </p:cNvPr>
              <p:cNvSpPr txBox="1"/>
              <p:nvPr/>
            </p:nvSpPr>
            <p:spPr>
              <a:xfrm>
                <a:off x="9358992" y="2684725"/>
                <a:ext cx="1854423" cy="7555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32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B487DC5-87AC-8967-6E55-45CD28D4D3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8992" y="2684725"/>
                <a:ext cx="1854423" cy="755528"/>
              </a:xfrm>
              <a:prstGeom prst="rect">
                <a:avLst/>
              </a:prstGeom>
              <a:blipFill>
                <a:blip r:embed="rId5"/>
                <a:stretch>
                  <a:fillRect b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9CEDD9-E8B1-42B1-973E-FC04087F6CAC}"/>
              </a:ext>
            </a:extLst>
          </p:cNvPr>
          <p:cNvCxnSpPr/>
          <p:nvPr/>
        </p:nvCxnSpPr>
        <p:spPr>
          <a:xfrm>
            <a:off x="0" y="2578813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F3A4BD-5CDC-44B4-E6D4-8631AA31EC3F}"/>
              </a:ext>
            </a:extLst>
          </p:cNvPr>
          <p:cNvCxnSpPr>
            <a:cxnSpLocks/>
          </p:cNvCxnSpPr>
          <p:nvPr/>
        </p:nvCxnSpPr>
        <p:spPr>
          <a:xfrm flipV="1">
            <a:off x="3796205" y="2578813"/>
            <a:ext cx="0" cy="37684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D61EF12-5CD7-E60A-A978-B1FA7F04CDAD}"/>
              </a:ext>
            </a:extLst>
          </p:cNvPr>
          <p:cNvCxnSpPr>
            <a:cxnSpLocks/>
          </p:cNvCxnSpPr>
          <p:nvPr/>
        </p:nvCxnSpPr>
        <p:spPr>
          <a:xfrm flipV="1">
            <a:off x="8232929" y="2578813"/>
            <a:ext cx="0" cy="37684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291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5">
            <a:extLst>
              <a:ext uri="{FF2B5EF4-FFF2-40B4-BE49-F238E27FC236}">
                <a16:creationId xmlns:a16="http://schemas.microsoft.com/office/drawing/2014/main" id="{C317A09A-473F-558F-F4E4-68BA631A1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08" y="617389"/>
            <a:ext cx="9608737" cy="56232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53654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6B79D7F-74B3-2CD5-6C1C-95FCA80DCF00}"/>
              </a:ext>
            </a:extLst>
          </p:cNvPr>
          <p:cNvSpPr txBox="1"/>
          <p:nvPr/>
        </p:nvSpPr>
        <p:spPr>
          <a:xfrm>
            <a:off x="0" y="167936"/>
            <a:ext cx="18544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28B1B7-0F3E-99EF-F08B-0D6E4BA6A3BC}"/>
                  </a:ext>
                </a:extLst>
              </p:cNvPr>
              <p:cNvSpPr txBox="1"/>
              <p:nvPr/>
            </p:nvSpPr>
            <p:spPr>
              <a:xfrm>
                <a:off x="927211" y="1558295"/>
                <a:ext cx="1854423" cy="10042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sSup>
                            <m:sSup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)=</m:t>
                          </m:r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28B1B7-0F3E-99EF-F08B-0D6E4BA6A3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211" y="1558295"/>
                <a:ext cx="1854423" cy="1004249"/>
              </a:xfrm>
              <a:prstGeom prst="rect">
                <a:avLst/>
              </a:prstGeom>
              <a:blipFill>
                <a:blip r:embed="rId2"/>
                <a:stretch>
                  <a:fillRect r="-113158" b="-1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1600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6B79D7F-74B3-2CD5-6C1C-95FCA80DCF00}"/>
              </a:ext>
            </a:extLst>
          </p:cNvPr>
          <p:cNvSpPr txBox="1"/>
          <p:nvPr/>
        </p:nvSpPr>
        <p:spPr>
          <a:xfrm>
            <a:off x="0" y="167936"/>
            <a:ext cx="18544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28B1B7-0F3E-99EF-F08B-0D6E4BA6A3BC}"/>
                  </a:ext>
                </a:extLst>
              </p:cNvPr>
              <p:cNvSpPr txBox="1"/>
              <p:nvPr/>
            </p:nvSpPr>
            <p:spPr>
              <a:xfrm>
                <a:off x="927211" y="1260583"/>
                <a:ext cx="4708045" cy="1605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8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8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8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28B1B7-0F3E-99EF-F08B-0D6E4BA6A3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211" y="1260583"/>
                <a:ext cx="4708045" cy="1605761"/>
              </a:xfrm>
              <a:prstGeom prst="rect">
                <a:avLst/>
              </a:prstGeom>
              <a:blipFill>
                <a:blip r:embed="rId2"/>
                <a:stretch>
                  <a:fillRect b="-1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87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F5A268-B8D3-86AC-7399-345393CD5B8E}"/>
              </a:ext>
            </a:extLst>
          </p:cNvPr>
          <p:cNvSpPr txBox="1"/>
          <p:nvPr/>
        </p:nvSpPr>
        <p:spPr>
          <a:xfrm>
            <a:off x="0" y="167936"/>
            <a:ext cx="1217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/>
              <p:nvPr/>
            </p:nvSpPr>
            <p:spPr>
              <a:xfrm>
                <a:off x="815718" y="2695979"/>
                <a:ext cx="1854423" cy="7330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32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𝒕𝒂𝒏𝒙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718" y="2695979"/>
                <a:ext cx="1854423" cy="733021"/>
              </a:xfrm>
              <a:prstGeom prst="rect">
                <a:avLst/>
              </a:prstGeom>
              <a:blipFill>
                <a:blip r:embed="rId2"/>
                <a:stretch>
                  <a:fillRect r="-164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6B47C85-00D0-49B4-7038-79643B1E210A}"/>
                  </a:ext>
                </a:extLst>
              </p:cNvPr>
              <p:cNvSpPr txBox="1"/>
              <p:nvPr/>
            </p:nvSpPr>
            <p:spPr>
              <a:xfrm>
                <a:off x="4611923" y="2707295"/>
                <a:ext cx="1854423" cy="7330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32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</m:lim>
                          </m:limLow>
                        </m:fName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𝒙𝒄𝒐𝒔𝒙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)=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6B47C85-00D0-49B4-7038-79643B1E2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923" y="2707295"/>
                <a:ext cx="1854423" cy="733021"/>
              </a:xfrm>
              <a:prstGeom prst="rect">
                <a:avLst/>
              </a:prstGeom>
              <a:blipFill>
                <a:blip r:embed="rId3"/>
                <a:stretch>
                  <a:fillRect r="-41118" b="-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B487DC5-87AC-8967-6E55-45CD28D4D3E2}"/>
                  </a:ext>
                </a:extLst>
              </p:cNvPr>
              <p:cNvSpPr txBox="1"/>
              <p:nvPr/>
            </p:nvSpPr>
            <p:spPr>
              <a:xfrm>
                <a:off x="9048646" y="2673409"/>
                <a:ext cx="1854423" cy="7555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32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B487DC5-87AC-8967-6E55-45CD28D4D3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646" y="2673409"/>
                <a:ext cx="1854423" cy="755591"/>
              </a:xfrm>
              <a:prstGeom prst="rect">
                <a:avLst/>
              </a:prstGeom>
              <a:blipFill>
                <a:blip r:embed="rId4"/>
                <a:stretch>
                  <a:fillRect r="-23279" b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9CEDD9-E8B1-42B1-973E-FC04087F6CAC}"/>
              </a:ext>
            </a:extLst>
          </p:cNvPr>
          <p:cNvCxnSpPr/>
          <p:nvPr/>
        </p:nvCxnSpPr>
        <p:spPr>
          <a:xfrm>
            <a:off x="0" y="2578813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F3A4BD-5CDC-44B4-E6D4-8631AA31EC3F}"/>
              </a:ext>
            </a:extLst>
          </p:cNvPr>
          <p:cNvCxnSpPr>
            <a:cxnSpLocks/>
          </p:cNvCxnSpPr>
          <p:nvPr/>
        </p:nvCxnSpPr>
        <p:spPr>
          <a:xfrm flipV="1">
            <a:off x="3796205" y="2578813"/>
            <a:ext cx="0" cy="37684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D61EF12-5CD7-E60A-A978-B1FA7F04CDAD}"/>
              </a:ext>
            </a:extLst>
          </p:cNvPr>
          <p:cNvCxnSpPr>
            <a:cxnSpLocks/>
          </p:cNvCxnSpPr>
          <p:nvPr/>
        </p:nvCxnSpPr>
        <p:spPr>
          <a:xfrm flipV="1">
            <a:off x="8232929" y="2578813"/>
            <a:ext cx="0" cy="37684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0">
            <a:extLst>
              <a:ext uri="{FF2B5EF4-FFF2-40B4-BE49-F238E27FC236}">
                <a16:creationId xmlns:a16="http://schemas.microsoft.com/office/drawing/2014/main" id="{93F02BFA-43C3-53B7-9EBF-E4E79626D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393" y="35467"/>
            <a:ext cx="7417210" cy="24374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5248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F5A268-B8D3-86AC-7399-345393CD5B8E}"/>
              </a:ext>
            </a:extLst>
          </p:cNvPr>
          <p:cNvSpPr txBox="1"/>
          <p:nvPr/>
        </p:nvSpPr>
        <p:spPr>
          <a:xfrm>
            <a:off x="85060" y="2753521"/>
            <a:ext cx="1818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/>
              <p:nvPr/>
            </p:nvSpPr>
            <p:spPr>
              <a:xfrm>
                <a:off x="1903228" y="2934897"/>
                <a:ext cx="3411022" cy="14683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D9E31A4-1103-C69B-A099-ECA128467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3228" y="2934897"/>
                <a:ext cx="3411022" cy="1468351"/>
              </a:xfrm>
              <a:prstGeom prst="rect">
                <a:avLst/>
              </a:prstGeom>
              <a:blipFill>
                <a:blip r:embed="rId2"/>
                <a:stretch>
                  <a:fillRect b="-2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8">
            <a:extLst>
              <a:ext uri="{FF2B5EF4-FFF2-40B4-BE49-F238E27FC236}">
                <a16:creationId xmlns:a16="http://schemas.microsoft.com/office/drawing/2014/main" id="{2B5446FD-87EE-43A2-2504-069813425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96997" y="167936"/>
            <a:ext cx="9798006" cy="25855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65119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5">
            <a:extLst>
              <a:ext uri="{FF2B5EF4-FFF2-40B4-BE49-F238E27FC236}">
                <a16:creationId xmlns:a16="http://schemas.microsoft.com/office/drawing/2014/main" id="{160664DC-C2C1-40C6-9863-2DDEED42B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891" y="1282496"/>
            <a:ext cx="4636107" cy="43538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7" name="Picture 6">
            <a:extLst>
              <a:ext uri="{FF2B5EF4-FFF2-40B4-BE49-F238E27FC236}">
                <a16:creationId xmlns:a16="http://schemas.microsoft.com/office/drawing/2014/main" id="{5E4489F2-80B7-4FF6-9550-CAC166248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745" y="1221611"/>
            <a:ext cx="4479532" cy="4414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A3083B3-48A3-EA61-1E38-D7D0A1AD8B8A}"/>
              </a:ext>
            </a:extLst>
          </p:cNvPr>
          <p:cNvSpPr txBox="1"/>
          <p:nvPr/>
        </p:nvSpPr>
        <p:spPr>
          <a:xfrm>
            <a:off x="88614" y="136401"/>
            <a:ext cx="171963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110"/>
    </mc:Choice>
    <mc:Fallback xmlns="">
      <p:transition spd="slow" advTm="21110"/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170</Words>
  <Application>Microsoft Office PowerPoint</Application>
  <PresentationFormat>Widescreen</PresentationFormat>
  <Paragraphs>52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Calibri Light</vt:lpstr>
      <vt:lpstr>Cambria Math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2</cp:revision>
  <dcterms:created xsi:type="dcterms:W3CDTF">2022-12-28T03:08:26Z</dcterms:created>
  <dcterms:modified xsi:type="dcterms:W3CDTF">2023-01-13T02:03:03Z</dcterms:modified>
</cp:coreProperties>
</file>